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91" r:id="rId3"/>
    <p:sldId id="281" r:id="rId4"/>
    <p:sldId id="284" r:id="rId5"/>
    <p:sldId id="290" r:id="rId6"/>
    <p:sldId id="300" r:id="rId7"/>
    <p:sldId id="308" r:id="rId8"/>
    <p:sldId id="299" r:id="rId9"/>
    <p:sldId id="309" r:id="rId10"/>
    <p:sldId id="307" r:id="rId11"/>
    <p:sldId id="301" r:id="rId12"/>
    <p:sldId id="306" r:id="rId13"/>
    <p:sldId id="304" r:id="rId14"/>
    <p:sldId id="305" r:id="rId15"/>
    <p:sldId id="303" r:id="rId16"/>
    <p:sldId id="310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40E9F-9D8B-4585-BD2B-E3B1B0DD61D1}" type="datetimeFigureOut">
              <a:rPr lang="en-GB" smtClean="0"/>
              <a:t>17/01/2023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0E2B6-ABD4-4DBC-BCFF-EB36BEA948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52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7A071-7E89-4CC1-B02A-A3BDDA69A3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10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7A071-7E89-4CC1-B02A-A3BDDA69A3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139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7A071-7E89-4CC1-B02A-A3BDDA69A3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263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7A071-7E89-4CC1-B02A-A3BDDA69A3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019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7A071-7E89-4CC1-B02A-A3BDDA69A3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78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7A071-7E89-4CC1-B02A-A3BDDA69A3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4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7A071-7E89-4CC1-B02A-A3BDDA69A3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91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7A071-7E89-4CC1-B02A-A3BDDA69A3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37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0E2B6-ABD4-4DBC-BCFF-EB36BEA9486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00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7A071-7E89-4CC1-B02A-A3BDDA69A3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76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7A071-7E89-4CC1-B02A-A3BDDA69A3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96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7A071-7E89-4CC1-B02A-A3BDDA69A3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5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7A071-7E89-4CC1-B02A-A3BDDA69A3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8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1510-0B99-4172-8CDE-2E9D582DC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ACC18-0DFF-4116-89C3-354F1DE18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744F0-7F51-4FE9-942B-06E7E15B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1318-0B6E-4934-AFE4-0270DB55F7D0}" type="datetimeFigureOut">
              <a:rPr lang="en-GB" smtClean="0"/>
              <a:t>17/01/2023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88E62-2F4C-4083-BF3F-272FA3C4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3F44C-4702-4446-B963-A04E1724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1142-DDA6-4560-AD08-A1EFB3E97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70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2CD0-9556-46DA-B607-406DA4EC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C181B-C905-4FBF-A285-38F8BBC28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98974-DACC-49EC-8957-25386EB0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1318-0B6E-4934-AFE4-0270DB55F7D0}" type="datetimeFigureOut">
              <a:rPr lang="en-GB" smtClean="0"/>
              <a:t>17/01/2023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9E022-EDAC-4FD0-A35E-86D2EBAE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F840E-7763-43E8-864B-70A0488F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1142-DDA6-4560-AD08-A1EFB3E97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80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F457A4-F246-4BBB-969E-028F393C5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492F3-A5D9-47EC-A8CB-DB52F1E9D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1F9E-04A0-4CEF-A543-149F03B0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1318-0B6E-4934-AFE4-0270DB55F7D0}" type="datetimeFigureOut">
              <a:rPr lang="en-GB" smtClean="0"/>
              <a:t>17/01/2023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6252C-3239-4805-8EF4-0D800B89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01264-0C5C-4419-B97B-5737BF80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1142-DDA6-4560-AD08-A1EFB3E97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30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410BA-0B10-574F-A908-AE8FFD1E1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26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D69C-7428-4232-A6E1-2D3A8A5A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9F8EF-7364-46CF-923D-EB9FF1DE8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D64A2-5C8F-475C-88AE-A857F1C0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1318-0B6E-4934-AFE4-0270DB55F7D0}" type="datetimeFigureOut">
              <a:rPr lang="en-GB" smtClean="0"/>
              <a:t>17/01/2023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5E350-4913-49B9-8FD0-988535D7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FB206-DEDC-4973-B650-6399A060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1142-DDA6-4560-AD08-A1EFB3E97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22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7D26-8575-4594-9488-BFCA3CD9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4C3-19E7-4536-87D3-A49909080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4838F-B190-426A-9788-27D1CCCA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1318-0B6E-4934-AFE4-0270DB55F7D0}" type="datetimeFigureOut">
              <a:rPr lang="en-GB" smtClean="0"/>
              <a:t>17/01/2023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A066D-D65A-43E2-91CF-56ADB573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06319-BA65-4C55-BC68-70D14420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1142-DDA6-4560-AD08-A1EFB3E97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50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446D-BE8B-43AF-950E-FB9FBE7C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E517F-8945-4C45-9ACB-BC6504A35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5521F-82D8-434A-AA77-B2068BD8D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6C08D-63FA-406D-8579-2500FC46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1318-0B6E-4934-AFE4-0270DB55F7D0}" type="datetimeFigureOut">
              <a:rPr lang="en-GB" smtClean="0"/>
              <a:t>17/01/2023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B3C88-C4B9-4F2C-B560-4ED507DD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BFF08-3792-4978-99DD-FEB013D0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1142-DDA6-4560-AD08-A1EFB3E97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11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15A7-8DE1-484D-9FAA-25C7138E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0A08F-6F53-45E3-BDA7-EFBC4D07B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D8964-FB2C-4A0B-B6B5-5CC56A6E0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54645-3D9A-4351-A740-87CCB2D78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ADF2E-D639-4DC9-9169-8B6574B58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0877C-40D5-430E-8BF3-A661A87C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1318-0B6E-4934-AFE4-0270DB55F7D0}" type="datetimeFigureOut">
              <a:rPr lang="en-GB" smtClean="0"/>
              <a:t>17/01/2023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53A67-FD17-4EEF-8335-EE9741928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63B87-6E7B-480C-957A-2280537C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1142-DDA6-4560-AD08-A1EFB3E97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84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5886-9707-4343-A827-D93425FB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DCD07-396F-404D-A8AE-5190E3EA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1318-0B6E-4934-AFE4-0270DB55F7D0}" type="datetimeFigureOut">
              <a:rPr lang="en-GB" smtClean="0"/>
              <a:t>17/01/2023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4A87A-DE07-4659-BB2C-950143D7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66E98-D24B-4E80-9A17-631EF555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1142-DDA6-4560-AD08-A1EFB3E97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35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3B9DC-CAA9-4D19-9869-D62C5D29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1318-0B6E-4934-AFE4-0270DB55F7D0}" type="datetimeFigureOut">
              <a:rPr lang="en-GB" smtClean="0"/>
              <a:t>17/01/2023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0A0FD-4FDD-446E-9AC5-E125EF75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7B229-0758-4EEF-99C1-0A63F71F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1142-DDA6-4560-AD08-A1EFB3E97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7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9CF95-C496-4601-AB3B-FC774D12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22857-9509-4416-9D39-08CDA1E38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573F0-21F7-41EC-8E5C-50AC1D7EB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01A79-9697-4D03-AD8F-D35B837A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1318-0B6E-4934-AFE4-0270DB55F7D0}" type="datetimeFigureOut">
              <a:rPr lang="en-GB" smtClean="0"/>
              <a:t>17/01/2023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ADFB2-FF17-40E1-90FA-A3D14FBF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45B14-8985-40B9-9CCD-7DF765DD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1142-DDA6-4560-AD08-A1EFB3E97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48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259B-7733-4CB5-9387-B43DFE6C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20957-2ECD-481C-9777-152CAB9BE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FEF27-2D65-4B74-814A-42772A422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1A2ED-1C71-4726-922C-D2A9471E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1318-0B6E-4934-AFE4-0270DB55F7D0}" type="datetimeFigureOut">
              <a:rPr lang="en-GB" smtClean="0"/>
              <a:t>17/01/2023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D8E9B-8B44-4E56-9FE3-5FE4FC5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7EE9-0104-4C76-AF20-9CF7F1E3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1142-DDA6-4560-AD08-A1EFB3E97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01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56BB03-A4AD-4DAC-9C08-1A3D5487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CE284-0107-4A69-A05D-B281827DB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DF23D-BEB2-43E3-AE71-544B1804C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51318-0B6E-4934-AFE4-0270DB55F7D0}" type="datetimeFigureOut">
              <a:rPr lang="en-GB" smtClean="0"/>
              <a:t>17/01/2023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B0C9D-1276-4B84-85A1-D2F921D12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D2D0F-0329-4632-8966-8F271BD5B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01142-DDA6-4560-AD08-A1EFB3E970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68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2718AE-F078-5F41-B330-AD0AAE38C5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6CF1D-BB28-7D4F-BC9B-C0C1A7B0B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789" y="2474843"/>
            <a:ext cx="10330070" cy="370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56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4E7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004E7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004E7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4E7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4E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DE26-5AFE-4B3C-8D37-FBD5FDBCD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D1634-8E31-4E1B-98F2-3327215F9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DF358-5E9E-4569-BB54-1BBFB1C3B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0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EDC88D-50F8-4242-B677-1B18223BE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61" y="1714351"/>
            <a:ext cx="11301573" cy="50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15664-80F0-419A-A2C2-D9B8C38B9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88" y="1714351"/>
            <a:ext cx="11431712" cy="48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3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D1E6CB-C4C1-4E87-89A9-AF52D89E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1" y="1714351"/>
            <a:ext cx="11198831" cy="479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5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C1DB19-3047-4F77-BD63-3A1C43D6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93" y="1714351"/>
            <a:ext cx="11301573" cy="490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5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FEC69E-7920-44AA-A0EE-DC68AA23D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5" y="1714351"/>
            <a:ext cx="11332396" cy="49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5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FEC69E-7920-44AA-A0EE-DC68AA23D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5" y="1714351"/>
            <a:ext cx="11332396" cy="49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60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23F2AB-66DB-435F-88D4-0B52C6126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5" y="1714351"/>
            <a:ext cx="11465960" cy="50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0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A7267A-B529-4320-9B5C-5FC346D1699C}"/>
              </a:ext>
            </a:extLst>
          </p:cNvPr>
          <p:cNvSpPr/>
          <p:nvPr/>
        </p:nvSpPr>
        <p:spPr>
          <a:xfrm>
            <a:off x="4097281" y="1847232"/>
            <a:ext cx="3997437" cy="133067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Collaborative Newcastle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Mental Health, Learning Disabilities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&amp; Neurodiversity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Programme Board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78C7C51-56FA-4D06-8BA4-FA12F6E0A70D}"/>
              </a:ext>
            </a:extLst>
          </p:cNvPr>
          <p:cNvSpPr/>
          <p:nvPr/>
        </p:nvSpPr>
        <p:spPr>
          <a:xfrm>
            <a:off x="295461" y="4021561"/>
            <a:ext cx="2272634" cy="1601320"/>
          </a:xfrm>
          <a:prstGeom prst="roundRect">
            <a:avLst/>
          </a:prstGeom>
          <a:noFill/>
          <a:ln>
            <a:solidFill>
              <a:srgbClr val="00A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Mental Health: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Adults and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Older People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B9F098C-2E3B-4D49-8809-45AAB2AECC16}"/>
              </a:ext>
            </a:extLst>
          </p:cNvPr>
          <p:cNvSpPr/>
          <p:nvPr/>
        </p:nvSpPr>
        <p:spPr>
          <a:xfrm>
            <a:off x="2720495" y="4021561"/>
            <a:ext cx="2213410" cy="1601320"/>
          </a:xfrm>
          <a:prstGeom prst="roundRect">
            <a:avLst/>
          </a:prstGeom>
          <a:noFill/>
          <a:ln>
            <a:solidFill>
              <a:srgbClr val="00A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Learning Disabilities: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Adults and Older Person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52CAF28-1F2B-458C-B921-2E3B56C01C11}"/>
              </a:ext>
            </a:extLst>
          </p:cNvPr>
          <p:cNvSpPr/>
          <p:nvPr/>
        </p:nvSpPr>
        <p:spPr>
          <a:xfrm>
            <a:off x="5086305" y="4021561"/>
            <a:ext cx="2226617" cy="1596735"/>
          </a:xfrm>
          <a:prstGeom prst="roundRect">
            <a:avLst/>
          </a:prstGeom>
          <a:noFill/>
          <a:ln>
            <a:solidFill>
              <a:srgbClr val="00A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3.Neurodiversity: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Adults and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Older People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283F666-6FF6-47C0-8A5A-7DCA6D7B1B39}"/>
              </a:ext>
            </a:extLst>
          </p:cNvPr>
          <p:cNvSpPr/>
          <p:nvPr/>
        </p:nvSpPr>
        <p:spPr>
          <a:xfrm>
            <a:off x="9550399" y="4026146"/>
            <a:ext cx="2346139" cy="1596735"/>
          </a:xfrm>
          <a:prstGeom prst="roundRect">
            <a:avLst/>
          </a:prstGeom>
          <a:solidFill>
            <a:srgbClr val="92D050"/>
          </a:solidFill>
          <a:ln>
            <a:solidFill>
              <a:srgbClr val="00A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5. Children &amp; Young People: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Mental Health, Learning Disabilities &amp; Neurodiversity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A749750-A6BE-407A-B9EB-5FA5FBD3FE60}"/>
              </a:ext>
            </a:extLst>
          </p:cNvPr>
          <p:cNvCxnSpPr>
            <a:cxnSpLocks/>
          </p:cNvCxnSpPr>
          <p:nvPr/>
        </p:nvCxnSpPr>
        <p:spPr>
          <a:xfrm flipH="1">
            <a:off x="1601049" y="3029806"/>
            <a:ext cx="2355867" cy="9051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AED3473-0F4F-4659-AE0C-83C58E363A4E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827200" y="3275716"/>
            <a:ext cx="917948" cy="7458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6F0CE6-41F7-4B5A-A951-02738E92EF34}"/>
              </a:ext>
            </a:extLst>
          </p:cNvPr>
          <p:cNvCxnSpPr>
            <a:cxnSpLocks/>
          </p:cNvCxnSpPr>
          <p:nvPr/>
        </p:nvCxnSpPr>
        <p:spPr>
          <a:xfrm>
            <a:off x="6096000" y="3177908"/>
            <a:ext cx="0" cy="8051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ACF63B-CE5C-4CDA-8E67-38EE210D72A7}"/>
              </a:ext>
            </a:extLst>
          </p:cNvPr>
          <p:cNvCxnSpPr>
            <a:cxnSpLocks/>
          </p:cNvCxnSpPr>
          <p:nvPr/>
        </p:nvCxnSpPr>
        <p:spPr>
          <a:xfrm>
            <a:off x="6971299" y="3216364"/>
            <a:ext cx="1123419" cy="7186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1860C5-85DD-4114-81FF-68B98D3D1A1C}"/>
              </a:ext>
            </a:extLst>
          </p:cNvPr>
          <p:cNvCxnSpPr>
            <a:cxnSpLocks/>
          </p:cNvCxnSpPr>
          <p:nvPr/>
        </p:nvCxnSpPr>
        <p:spPr>
          <a:xfrm>
            <a:off x="8235083" y="3119300"/>
            <a:ext cx="2094146" cy="8051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E69ADA-E69E-4354-A4E5-641D245388AC}"/>
              </a:ext>
            </a:extLst>
          </p:cNvPr>
          <p:cNvSpPr/>
          <p:nvPr/>
        </p:nvSpPr>
        <p:spPr>
          <a:xfrm>
            <a:off x="7391816" y="4021561"/>
            <a:ext cx="2079689" cy="1596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  <a:r>
              <a:rPr lang="en-GB" b="1" dirty="0">
                <a:solidFill>
                  <a:schemeClr val="tx1"/>
                </a:solidFill>
              </a:rPr>
              <a:t>4. Dementia</a:t>
            </a:r>
            <a:r>
              <a:rPr lang="en-GB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All age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86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4AE78C-C161-4FBC-A6FD-3BB29ADAF15B}"/>
              </a:ext>
            </a:extLst>
          </p:cNvPr>
          <p:cNvSpPr txBox="1"/>
          <p:nvPr/>
        </p:nvSpPr>
        <p:spPr>
          <a:xfrm>
            <a:off x="701040" y="1985324"/>
            <a:ext cx="10342880" cy="327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Aims:</a:t>
            </a:r>
          </a:p>
          <a:p>
            <a:endParaRPr lang="en-GB" sz="20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Prevention and Early Intervention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Promote Timely Access to Appropriate Support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Maximise Prospects for a Healthy and Happy Life</a:t>
            </a:r>
          </a:p>
        </p:txBody>
      </p:sp>
    </p:spTree>
    <p:extLst>
      <p:ext uri="{BB962C8B-B14F-4D97-AF65-F5344CB8AC3E}">
        <p14:creationId xmlns:p14="http://schemas.microsoft.com/office/powerpoint/2010/main" val="36619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4AE78C-C161-4FBC-A6FD-3BB29ADAF15B}"/>
              </a:ext>
            </a:extLst>
          </p:cNvPr>
          <p:cNvSpPr txBox="1"/>
          <p:nvPr/>
        </p:nvSpPr>
        <p:spPr>
          <a:xfrm>
            <a:off x="639395" y="1944227"/>
            <a:ext cx="1034288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CYP Partnership Priorities 2022/23</a:t>
            </a:r>
          </a:p>
          <a:p>
            <a:endParaRPr lang="en-GB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Develop our Trauma Informed Service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Build Networks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Improve the pre/during/post support for autism/ADHD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Workforce Development and Resilience</a:t>
            </a:r>
          </a:p>
        </p:txBody>
      </p:sp>
    </p:spTree>
    <p:extLst>
      <p:ext uri="{BB962C8B-B14F-4D97-AF65-F5344CB8AC3E}">
        <p14:creationId xmlns:p14="http://schemas.microsoft.com/office/powerpoint/2010/main" val="43897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48327F-6913-470C-9F42-E9DA0F4EE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59" y="1652706"/>
            <a:ext cx="10900881" cy="50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6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173D9-69D9-442D-AE15-5FFBBA3EE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10" y="1714351"/>
            <a:ext cx="11116638" cy="50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7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498FAF-3D33-4D6D-AB92-2C1DC5AAF85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1371" y="0"/>
            <a:ext cx="12140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9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C02691-F750-40EE-B557-02F0D76B7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"/>
            <a:ext cx="12192000" cy="68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7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75030B-0B6F-4E92-B5FD-666221347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36" y="1714351"/>
            <a:ext cx="11229654" cy="49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45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llaborative Newcas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114</Words>
  <Application>Microsoft Office PowerPoint</Application>
  <PresentationFormat>Widescreen</PresentationFormat>
  <Paragraphs>40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2_Collaborative Newcastle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Newcastle Upon Tyne Dementia Strategy</dc:title>
  <dc:creator>JONES, Beth (NHS NORTH EAST AND NORTH CUMBRIA ICB - 13T)</dc:creator>
  <cp:lastModifiedBy>AULT, Clare (NHS NORTH EAST AND NORTH CUMBRIA ICB - 13T)</cp:lastModifiedBy>
  <cp:revision>16</cp:revision>
  <dcterms:created xsi:type="dcterms:W3CDTF">2022-09-02T07:14:54Z</dcterms:created>
  <dcterms:modified xsi:type="dcterms:W3CDTF">2023-01-17T09:58:50Z</dcterms:modified>
</cp:coreProperties>
</file>