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9"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p:scale>
          <a:sx n="75" d="100"/>
          <a:sy n="75" d="100"/>
        </p:scale>
        <p:origin x="540"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808CF9-9F33-4A31-A8AC-B2DE76B517DD}" type="datetimeFigureOut">
              <a:rPr lang="en-GB" smtClean="0"/>
              <a:t>12/07/2022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E026E1-B33B-42C5-A4C6-73FEA2E7CB5E}" type="slidenum">
              <a:rPr lang="en-GB" smtClean="0"/>
              <a:t>‹#›</a:t>
            </a:fld>
            <a:endParaRPr lang="en-GB"/>
          </a:p>
        </p:txBody>
      </p:sp>
    </p:spTree>
    <p:extLst>
      <p:ext uri="{BB962C8B-B14F-4D97-AF65-F5344CB8AC3E}">
        <p14:creationId xmlns:p14="http://schemas.microsoft.com/office/powerpoint/2010/main" val="771616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Alert programme</a:t>
            </a:r>
          </a:p>
          <a:p>
            <a:r>
              <a:rPr lang="en-GB" sz="1200" b="0" i="0" kern="1200" dirty="0" smtClean="0">
                <a:solidFill>
                  <a:schemeClr val="tx1"/>
                </a:solidFill>
                <a:effectLst/>
                <a:latin typeface="+mn-lt"/>
                <a:ea typeface="+mn-ea"/>
                <a:cs typeface="+mn-cs"/>
              </a:rPr>
              <a:t>“If your body is like a car engine, sometimes it runs on high, sometimes it runs on low, and sometimes it runs just right!” These simple words started the Alert Program</a:t>
            </a:r>
            <a:r>
              <a:rPr lang="en-GB" sz="1200" b="0" i="0" kern="1200" baseline="30000" dirty="0" smtClean="0">
                <a:solidFill>
                  <a:schemeClr val="tx1"/>
                </a:solidFill>
                <a:effectLst/>
                <a:latin typeface="+mn-lt"/>
                <a:ea typeface="+mn-ea"/>
                <a:cs typeface="+mn-cs"/>
              </a:rPr>
              <a:t>®</a:t>
            </a:r>
            <a:r>
              <a:rPr lang="en-GB" sz="1200" b="0" i="0" kern="1200" dirty="0" smtClean="0">
                <a:solidFill>
                  <a:schemeClr val="tx1"/>
                </a:solidFill>
                <a:effectLst/>
                <a:latin typeface="+mn-lt"/>
                <a:ea typeface="+mn-ea"/>
                <a:cs typeface="+mn-cs"/>
              </a:rPr>
              <a:t> three decades ago. www.alertprogram.com</a:t>
            </a:r>
          </a:p>
          <a:p>
            <a:r>
              <a:rPr lang="en-GB" sz="1200" b="1" i="0" kern="1200" dirty="0" smtClean="0">
                <a:solidFill>
                  <a:schemeClr val="tx1"/>
                </a:solidFill>
                <a:effectLst/>
                <a:latin typeface="+mn-lt"/>
                <a:ea typeface="+mn-ea"/>
                <a:cs typeface="+mn-cs"/>
              </a:rPr>
              <a:t>Early intervention </a:t>
            </a:r>
            <a:r>
              <a:rPr lang="en-GB" sz="1200" b="0" i="0" kern="1200" dirty="0" smtClean="0">
                <a:solidFill>
                  <a:schemeClr val="tx1"/>
                </a:solidFill>
                <a:effectLst/>
                <a:latin typeface="+mn-lt"/>
                <a:ea typeface="+mn-ea"/>
                <a:cs typeface="+mn-cs"/>
              </a:rPr>
              <a:t>means identifying and providing effective early support to children and young people who are at risk of poor outcomes. Effective early intervention works to prevent problems occurring, or to tackle them head-on when they do, before problems get worse. It also helps to foster a whole set of personal strengths and skills that prepare a child for adult life.</a:t>
            </a:r>
            <a:endParaRPr lang="en-GB" dirty="0"/>
          </a:p>
        </p:txBody>
      </p:sp>
      <p:sp>
        <p:nvSpPr>
          <p:cNvPr id="4" name="Slide Number Placeholder 3"/>
          <p:cNvSpPr>
            <a:spLocks noGrp="1"/>
          </p:cNvSpPr>
          <p:nvPr>
            <p:ph type="sldNum" sz="quarter" idx="10"/>
          </p:nvPr>
        </p:nvSpPr>
        <p:spPr/>
        <p:txBody>
          <a:bodyPr/>
          <a:lstStyle/>
          <a:p>
            <a:fld id="{7EE026E1-B33B-42C5-A4C6-73FEA2E7CB5E}" type="slidenum">
              <a:rPr lang="en-GB" smtClean="0"/>
              <a:t>4</a:t>
            </a:fld>
            <a:endParaRPr lang="en-GB"/>
          </a:p>
        </p:txBody>
      </p:sp>
    </p:spTree>
    <p:extLst>
      <p:ext uri="{BB962C8B-B14F-4D97-AF65-F5344CB8AC3E}">
        <p14:creationId xmlns:p14="http://schemas.microsoft.com/office/powerpoint/2010/main" val="1208212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17043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4235407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181995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40089968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02805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12707446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19905977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76668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4050972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9DCE2C-037F-4B67-81D7-AFC157C62DDE}"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973205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9DCE2C-037F-4B67-81D7-AFC157C62DDE}" type="datetimeFigureOut">
              <a:rPr lang="en-GB" smtClean="0"/>
              <a:t>12/07/2022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3349502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9DCE2C-037F-4B67-81D7-AFC157C62DDE}" type="datetimeFigureOut">
              <a:rPr lang="en-GB" smtClean="0"/>
              <a:t>12/07/2022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1779801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9DCE2C-037F-4B67-81D7-AFC157C62DDE}" type="datetimeFigureOut">
              <a:rPr lang="en-GB" smtClean="0"/>
              <a:t>12/07/2022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3136879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9DCE2C-037F-4B67-81D7-AFC157C62DDE}" type="datetimeFigureOut">
              <a:rPr lang="en-GB" smtClean="0"/>
              <a:t>12/07/2022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3943276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9DCE2C-037F-4B67-81D7-AFC157C62DDE}" type="datetimeFigureOut">
              <a:rPr lang="en-GB" smtClean="0"/>
              <a:t>12/07/2022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2282951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9DCE2C-037F-4B67-81D7-AFC157C62DDE}" type="datetimeFigureOut">
              <a:rPr lang="en-GB" smtClean="0"/>
              <a:t>12/07/2022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C7245D-2C2A-4780-89F9-7B98A8C96968}" type="slidenum">
              <a:rPr lang="en-GB" smtClean="0"/>
              <a:t>‹#›</a:t>
            </a:fld>
            <a:endParaRPr lang="en-GB"/>
          </a:p>
        </p:txBody>
      </p:sp>
    </p:spTree>
    <p:extLst>
      <p:ext uri="{BB962C8B-B14F-4D97-AF65-F5344CB8AC3E}">
        <p14:creationId xmlns:p14="http://schemas.microsoft.com/office/powerpoint/2010/main" val="3007718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9DCE2C-037F-4B67-81D7-AFC157C62DDE}" type="datetimeFigureOut">
              <a:rPr lang="en-GB" smtClean="0"/>
              <a:t>12/07/2022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9C7245D-2C2A-4780-89F9-7B98A8C96968}" type="slidenum">
              <a:rPr lang="en-GB" smtClean="0"/>
              <a:t>‹#›</a:t>
            </a:fld>
            <a:endParaRPr lang="en-GB"/>
          </a:p>
        </p:txBody>
      </p:sp>
    </p:spTree>
    <p:extLst>
      <p:ext uri="{BB962C8B-B14F-4D97-AF65-F5344CB8AC3E}">
        <p14:creationId xmlns:p14="http://schemas.microsoft.com/office/powerpoint/2010/main" val="19904186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8914228" cy="3541077"/>
          </a:xfrm>
          <a:ln>
            <a:solidFill>
              <a:schemeClr val="tx1"/>
            </a:solidFill>
          </a:ln>
        </p:spPr>
        <p:txBody>
          <a:bodyPr>
            <a:normAutofit/>
          </a:bodyPr>
          <a:lstStyle/>
          <a:p>
            <a:r>
              <a:rPr lang="en-GB" dirty="0" smtClean="0"/>
              <a:t>SEND Outreach Support</a:t>
            </a:r>
            <a:br>
              <a:rPr lang="en-GB" dirty="0" smtClean="0"/>
            </a:br>
            <a:r>
              <a:rPr lang="en-GB" dirty="0" smtClean="0"/>
              <a:t/>
            </a:r>
            <a:br>
              <a:rPr lang="en-GB" dirty="0" smtClean="0"/>
            </a:br>
            <a:r>
              <a:rPr lang="en-GB" dirty="0" smtClean="0"/>
              <a:t>Hadrian School</a:t>
            </a:r>
            <a:br>
              <a:rPr lang="en-GB" dirty="0" smtClean="0"/>
            </a:br>
            <a:endParaRPr lang="en-GB" dirty="0"/>
          </a:p>
        </p:txBody>
      </p:sp>
      <p:sp>
        <p:nvSpPr>
          <p:cNvPr id="3" name="Subtitle 2"/>
          <p:cNvSpPr>
            <a:spLocks noGrp="1"/>
          </p:cNvSpPr>
          <p:nvPr>
            <p:ph type="subTitle" idx="1"/>
          </p:nvPr>
        </p:nvSpPr>
        <p:spPr>
          <a:xfrm>
            <a:off x="1524000" y="4767942"/>
            <a:ext cx="9144000" cy="489857"/>
          </a:xfrm>
        </p:spPr>
        <p:txBody>
          <a:bodyPr/>
          <a:lstStyle/>
          <a:p>
            <a:r>
              <a:rPr lang="en-GB" dirty="0" smtClean="0"/>
              <a:t>Thursday 23</a:t>
            </a:r>
            <a:r>
              <a:rPr lang="en-GB" baseline="30000" dirty="0" smtClean="0"/>
              <a:t>rd</a:t>
            </a:r>
            <a:r>
              <a:rPr lang="en-GB" dirty="0" smtClean="0"/>
              <a:t> June 2022</a:t>
            </a: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728" y="3150172"/>
            <a:ext cx="2995871" cy="3235540"/>
          </a:xfrm>
          <a:prstGeom prst="rect">
            <a:avLst/>
          </a:prstGeom>
        </p:spPr>
      </p:pic>
    </p:spTree>
    <p:extLst>
      <p:ext uri="{BB962C8B-B14F-4D97-AF65-F5344CB8AC3E}">
        <p14:creationId xmlns:p14="http://schemas.microsoft.com/office/powerpoint/2010/main" val="3232059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are we?</a:t>
            </a:r>
            <a:endParaRPr lang="en-GB" dirty="0"/>
          </a:p>
        </p:txBody>
      </p:sp>
      <p:sp>
        <p:nvSpPr>
          <p:cNvPr id="3" name="Content Placeholder 2"/>
          <p:cNvSpPr>
            <a:spLocks noGrp="1"/>
          </p:cNvSpPr>
          <p:nvPr>
            <p:ph idx="1"/>
          </p:nvPr>
        </p:nvSpPr>
        <p:spPr>
          <a:xfrm>
            <a:off x="838200" y="1515292"/>
            <a:ext cx="10515600" cy="4937760"/>
          </a:xfrm>
        </p:spPr>
        <p:txBody>
          <a:bodyPr>
            <a:normAutofit/>
          </a:bodyPr>
          <a:lstStyle/>
          <a:p>
            <a:r>
              <a:rPr lang="en-GB" dirty="0"/>
              <a:t>We are: June, Ellen, Loveday, John and Andrew </a:t>
            </a:r>
          </a:p>
          <a:p>
            <a:endParaRPr lang="en-GB" dirty="0" smtClean="0"/>
          </a:p>
          <a:p>
            <a:endParaRPr lang="en-GB" dirty="0" smtClean="0"/>
          </a:p>
          <a:p>
            <a:endParaRPr lang="en-GB" dirty="0" smtClean="0"/>
          </a:p>
          <a:p>
            <a:endParaRPr lang="en-GB" dirty="0" smtClean="0"/>
          </a:p>
          <a:p>
            <a:endParaRPr lang="en-GB" dirty="0" smtClean="0"/>
          </a:p>
          <a:p>
            <a:r>
              <a:rPr lang="en-GB" dirty="0" smtClean="0"/>
              <a:t>We are a team of specialist teachers from Hadrian School (which caters </a:t>
            </a:r>
            <a:r>
              <a:rPr lang="en-GB" dirty="0"/>
              <a:t>for the needs of pupils aged between two and eleven years with a range of additional needs including complex, severe learning difficulties and profound and multiple learning </a:t>
            </a:r>
            <a:r>
              <a:rPr lang="en-GB" dirty="0" smtClean="0"/>
              <a:t>difficulties and medical needs). </a:t>
            </a:r>
          </a:p>
          <a:p>
            <a:r>
              <a:rPr lang="en-GB" dirty="0" smtClean="0"/>
              <a:t>We offer support and advice to Mainstream Primary schools</a:t>
            </a:r>
          </a:p>
          <a:p>
            <a:r>
              <a:rPr lang="en-GB" dirty="0" smtClean="0"/>
              <a:t>We work collaboratively with SENDOS </a:t>
            </a:r>
            <a:r>
              <a:rPr lang="en-GB" b="1" u="sng" dirty="0" smtClean="0"/>
              <a:t>Cognition and Learning Team</a:t>
            </a:r>
          </a:p>
          <a:p>
            <a:endParaRPr lang="en-GB" dirty="0" smtClean="0"/>
          </a:p>
          <a:p>
            <a:pPr marL="0" indent="0">
              <a:buNone/>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4096" y="2053962"/>
            <a:ext cx="1656856" cy="190538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801" y="2060897"/>
            <a:ext cx="1644015" cy="191410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54666" y="2060897"/>
            <a:ext cx="1654162" cy="1914101"/>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62821" y="2053962"/>
            <a:ext cx="1670466" cy="1921036"/>
          </a:xfrm>
          <a:prstGeom prst="rect">
            <a:avLst/>
          </a:prstGeom>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l="11210" r="21221"/>
          <a:stretch/>
        </p:blipFill>
        <p:spPr>
          <a:xfrm>
            <a:off x="838200" y="2053962"/>
            <a:ext cx="1936315" cy="1905386"/>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678824" y="5175673"/>
            <a:ext cx="1349952" cy="1457948"/>
          </a:xfrm>
          <a:prstGeom prst="rect">
            <a:avLst/>
          </a:prstGeom>
        </p:spPr>
      </p:pic>
    </p:spTree>
    <p:extLst>
      <p:ext uri="{BB962C8B-B14F-4D97-AF65-F5344CB8AC3E}">
        <p14:creationId xmlns:p14="http://schemas.microsoft.com/office/powerpoint/2010/main" val="3087738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we work</a:t>
            </a:r>
            <a:endParaRPr lang="en-GB" dirty="0"/>
          </a:p>
        </p:txBody>
      </p:sp>
      <p:sp>
        <p:nvSpPr>
          <p:cNvPr id="3" name="Content Placeholder 2"/>
          <p:cNvSpPr>
            <a:spLocks noGrp="1"/>
          </p:cNvSpPr>
          <p:nvPr>
            <p:ph idx="1"/>
          </p:nvPr>
        </p:nvSpPr>
        <p:spPr/>
        <p:txBody>
          <a:bodyPr/>
          <a:lstStyle/>
          <a:p>
            <a:r>
              <a:rPr lang="en-GB" dirty="0" smtClean="0"/>
              <a:t>Referrals come to the Hadrian Team from the Advice and Support Allocation Panel (ASAP)</a:t>
            </a:r>
          </a:p>
          <a:p>
            <a:r>
              <a:rPr lang="en-GB" dirty="0" smtClean="0"/>
              <a:t>They are then allocated to one of the team who will contact your school to arrange an initial visit to gather information about the </a:t>
            </a:r>
            <a:r>
              <a:rPr lang="en-GB" dirty="0" smtClean="0"/>
              <a:t>school/child’s </a:t>
            </a:r>
            <a:r>
              <a:rPr lang="en-GB" dirty="0" smtClean="0"/>
              <a:t>needs</a:t>
            </a:r>
          </a:p>
          <a:p>
            <a:r>
              <a:rPr lang="en-GB" dirty="0" smtClean="0"/>
              <a:t>This could lead to follow up work, for example, observations of the child, discussions with key adults, written feedback, training, sharing of resources and signposting through the </a:t>
            </a:r>
            <a:r>
              <a:rPr lang="en-GB" dirty="0" smtClean="0"/>
              <a:t>Hadrian School Outreach Toolkit. We also offer visits to Hadrian to support practical application of strategies</a:t>
            </a:r>
            <a:endParaRPr lang="en-GB" dirty="0" smtClean="0"/>
          </a:p>
          <a:p>
            <a:r>
              <a:rPr lang="en-GB" dirty="0" smtClean="0"/>
              <a:t>We offer a timed and bespoke approach to support the holistic needs of the child and your setting</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78824" y="5175673"/>
            <a:ext cx="1349952" cy="1457948"/>
          </a:xfrm>
          <a:prstGeom prst="rect">
            <a:avLst/>
          </a:prstGeom>
        </p:spPr>
      </p:pic>
    </p:spTree>
    <p:extLst>
      <p:ext uri="{BB962C8B-B14F-4D97-AF65-F5344CB8AC3E}">
        <p14:creationId xmlns:p14="http://schemas.microsoft.com/office/powerpoint/2010/main" val="3975505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Hadrian Outreach </a:t>
            </a:r>
            <a:r>
              <a:rPr lang="en-GB" dirty="0" smtClean="0"/>
              <a:t>Toolkit</a:t>
            </a:r>
            <a:endParaRPr lang="en-GB" dirty="0"/>
          </a:p>
        </p:txBody>
      </p:sp>
      <p:sp>
        <p:nvSpPr>
          <p:cNvPr id="3" name="Content Placeholder 2"/>
          <p:cNvSpPr>
            <a:spLocks noGrp="1"/>
          </p:cNvSpPr>
          <p:nvPr>
            <p:ph idx="1"/>
          </p:nvPr>
        </p:nvSpPr>
        <p:spPr>
          <a:xfrm>
            <a:off x="677334" y="1519311"/>
            <a:ext cx="9113780" cy="4522052"/>
          </a:xfrm>
        </p:spPr>
        <p:txBody>
          <a:bodyPr>
            <a:normAutofit fontScale="92500" lnSpcReduction="20000"/>
          </a:bodyPr>
          <a:lstStyle/>
          <a:p>
            <a:pPr lvl="0"/>
            <a:r>
              <a:rPr lang="en-GB" dirty="0" smtClean="0"/>
              <a:t>Therapeutic </a:t>
            </a:r>
            <a:r>
              <a:rPr lang="en-GB" dirty="0"/>
              <a:t>curriculum (Sensory Integration, Intensive Interaction, Sensory </a:t>
            </a:r>
            <a:r>
              <a:rPr lang="en-GB" dirty="0" smtClean="0"/>
              <a:t>stories, Rebound therapy </a:t>
            </a:r>
            <a:r>
              <a:rPr lang="en-GB" dirty="0" err="1" smtClean="0"/>
              <a:t>etc</a:t>
            </a:r>
            <a:r>
              <a:rPr lang="en-GB" dirty="0"/>
              <a:t>)</a:t>
            </a:r>
          </a:p>
          <a:p>
            <a:pPr lvl="0"/>
            <a:r>
              <a:rPr lang="en-GB" dirty="0"/>
              <a:t>Equals / Communication Trust / Whole School SEND/Oak Academy </a:t>
            </a:r>
            <a:r>
              <a:rPr lang="en-GB" dirty="0" smtClean="0"/>
              <a:t>SEND</a:t>
            </a:r>
          </a:p>
          <a:p>
            <a:pPr lvl="0"/>
            <a:r>
              <a:rPr lang="en-GB" dirty="0" smtClean="0"/>
              <a:t>Engagement </a:t>
            </a:r>
            <a:r>
              <a:rPr lang="en-GB" dirty="0"/>
              <a:t>profile </a:t>
            </a:r>
            <a:endParaRPr lang="en-GB" dirty="0" smtClean="0"/>
          </a:p>
          <a:p>
            <a:r>
              <a:rPr lang="en-GB" dirty="0"/>
              <a:t>Support to write Provision </a:t>
            </a:r>
            <a:r>
              <a:rPr lang="en-GB" dirty="0" smtClean="0"/>
              <a:t>Maps</a:t>
            </a:r>
            <a:endParaRPr lang="en-GB" dirty="0"/>
          </a:p>
          <a:p>
            <a:pPr lvl="0"/>
            <a:r>
              <a:rPr lang="en-GB" dirty="0"/>
              <a:t>Differentiation/small steps </a:t>
            </a:r>
            <a:r>
              <a:rPr lang="en-GB" dirty="0" smtClean="0"/>
              <a:t>approach/Learning Environments</a:t>
            </a:r>
            <a:endParaRPr lang="en-GB" dirty="0"/>
          </a:p>
          <a:p>
            <a:pPr lvl="0"/>
            <a:r>
              <a:rPr lang="en-GB" dirty="0"/>
              <a:t>Teaching strategies and interventions – White </a:t>
            </a:r>
            <a:r>
              <a:rPr lang="en-GB" dirty="0" smtClean="0"/>
              <a:t>Rose/AAC/visuals/outdoor learning/Alert </a:t>
            </a:r>
            <a:r>
              <a:rPr lang="en-GB" dirty="0"/>
              <a:t>programme </a:t>
            </a:r>
            <a:r>
              <a:rPr lang="en-GB" dirty="0" smtClean="0"/>
              <a:t>/working </a:t>
            </a:r>
            <a:r>
              <a:rPr lang="en-GB" dirty="0"/>
              <a:t>memory /VAK </a:t>
            </a:r>
          </a:p>
          <a:p>
            <a:pPr lvl="0"/>
            <a:r>
              <a:rPr lang="en-GB" dirty="0" smtClean="0"/>
              <a:t>Sensory processing/sensory diets</a:t>
            </a:r>
          </a:p>
          <a:p>
            <a:pPr lvl="0"/>
            <a:r>
              <a:rPr lang="en-GB" dirty="0" smtClean="0"/>
              <a:t>Support </a:t>
            </a:r>
            <a:r>
              <a:rPr lang="en-GB" dirty="0"/>
              <a:t>to understand learning difficulties/disabilities   </a:t>
            </a:r>
          </a:p>
          <a:p>
            <a:pPr lvl="0"/>
            <a:r>
              <a:rPr lang="en-GB" dirty="0"/>
              <a:t>Writing individual plans (support plans/behaviour plans/personal outcomes) </a:t>
            </a:r>
            <a:r>
              <a:rPr lang="en-GB" dirty="0" smtClean="0"/>
              <a:t>to support progress over time for the child</a:t>
            </a:r>
            <a:endParaRPr lang="en-GB" dirty="0"/>
          </a:p>
          <a:p>
            <a:pPr lvl="0"/>
            <a:r>
              <a:rPr lang="en-GB" dirty="0"/>
              <a:t>Thrive/Behaviour Support/Confident Parenting/Social stories</a:t>
            </a:r>
          </a:p>
          <a:p>
            <a:pPr lvl="0"/>
            <a:r>
              <a:rPr lang="en-GB" dirty="0"/>
              <a:t>Local offer (Parent </a:t>
            </a:r>
            <a:r>
              <a:rPr lang="en-GB" dirty="0" smtClean="0"/>
              <a:t>Partnership/Early Intervention/Special </a:t>
            </a:r>
            <a:r>
              <a:rPr lang="en-GB" dirty="0"/>
              <a:t>Needs Jungle</a:t>
            </a:r>
            <a:r>
              <a:rPr lang="en-GB" dirty="0" smtClean="0"/>
              <a:t>)</a:t>
            </a:r>
            <a:endParaRPr lang="en-GB"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8824" y="5175673"/>
            <a:ext cx="1349952" cy="1457948"/>
          </a:xfrm>
          <a:prstGeom prst="rect">
            <a:avLst/>
          </a:prstGeom>
        </p:spPr>
      </p:pic>
    </p:spTree>
    <p:extLst>
      <p:ext uri="{BB962C8B-B14F-4D97-AF65-F5344CB8AC3E}">
        <p14:creationId xmlns:p14="http://schemas.microsoft.com/office/powerpoint/2010/main" val="86122755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123</TotalTime>
  <Words>409</Words>
  <Application>Microsoft Office PowerPoint</Application>
  <PresentationFormat>Widescreen</PresentationFormat>
  <Paragraphs>33</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Trebuchet MS</vt:lpstr>
      <vt:lpstr>Wingdings 3</vt:lpstr>
      <vt:lpstr>Facet</vt:lpstr>
      <vt:lpstr>SEND Outreach Support  Hadrian School </vt:lpstr>
      <vt:lpstr>Who are we?</vt:lpstr>
      <vt:lpstr>How we work</vt:lpstr>
      <vt:lpstr>Hadrian Outreach Toolkit</vt:lpstr>
    </vt:vector>
  </TitlesOfParts>
  <Company>ncc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ASAP Conference</dc:title>
  <dc:creator>Preston, Andrew</dc:creator>
  <cp:lastModifiedBy>Ball, June</cp:lastModifiedBy>
  <cp:revision>15</cp:revision>
  <dcterms:created xsi:type="dcterms:W3CDTF">2022-06-20T14:22:58Z</dcterms:created>
  <dcterms:modified xsi:type="dcterms:W3CDTF">2022-07-12T07:37:29Z</dcterms:modified>
</cp:coreProperties>
</file>