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884E"/>
    <a:srgbClr val="11FF7D"/>
    <a:srgbClr val="800080"/>
    <a:srgbClr val="E12FBB"/>
    <a:srgbClr val="1217EE"/>
    <a:srgbClr val="D0C2DC"/>
    <a:srgbClr val="88ECDB"/>
    <a:srgbClr val="46B869"/>
    <a:srgbClr val="4EB846"/>
    <a:srgbClr val="E7F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7A1FF-046C-4A64-9B0C-803CE5F8D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5D26E-E566-409D-8E90-CAA196DDC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259ED-0D15-4893-85AC-7C85B564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7C289-56C4-4A1D-8CBB-0D16F3B1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01ECD-CBB8-48DD-A1B2-A2F535D89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90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64CE0-2A90-4DD8-BAA1-8455E04A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E8FD5-F774-4FD9-B4F0-7F7E4DECA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7BD51-1EA9-46D6-BCD5-96AA4AE7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0782A-5BED-4BA8-814B-860A9070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BFC1E-82E3-4D1B-831C-24D88FEA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70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60AC35-C1EF-47E8-B8E7-7D6D6D05D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FB377-C01B-4DB6-B020-C25848A4B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71FBF-0092-49B5-A6F9-46CB9843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09657-490D-4321-A00E-D5DF45896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1E2B7-8AAB-4FE3-8874-B4A116CF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32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8BCF3-DCCF-4FCE-8009-196E5BCEC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31842-E7A9-437F-9412-C0500DE94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D729B-4630-4D3A-BF79-938D4CE9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8E113-5372-4D57-880C-E63490E62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1A480-5A17-4D85-B4AD-A3B4109B7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28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985F0-63CF-4A06-BFC3-1C3E11644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12648-77FA-4439-99AF-03CAC2001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51D7E-AF88-40B3-B43B-0A4BB91F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BBCE2-C889-4E04-8377-E430F46EA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3BB6A-489A-41E0-BAF0-F3E4739D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19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F90B9-2F5A-427D-AB87-E8CAA92FC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724CB-1B69-4E5D-B757-EAD77155E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972D2-4A8F-47E7-8EBD-A86EFCC83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9A68E-799C-4412-915F-07CE46EF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045E7-39CC-4C0E-B0B8-66F67DF48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3BC6A-981B-401A-A40D-0220DE82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78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DBC21-9FEA-44BE-AC7E-8EFDFB3C0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2BFCE-F657-4C91-A970-B2F243471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CEE0F9-4C1F-4503-B8F3-90FFFC146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9C18FC-E9F7-4D05-8E2D-9ABF2442F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5262A0-C15B-4A48-AF60-F66B67E3D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0074EE-565A-4493-AD84-B873D8B29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C24E3-5893-4A1D-97E0-95BBC085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798BB3-2922-4A4D-8076-E85525B76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70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32BC7-73D4-41E2-90CA-E9200549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873C79-D00B-4EA1-A73B-B4FAA31C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C32947-CA2E-4271-90EF-A0B79CAD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49CC3-2583-4403-A82C-990C4B99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12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D3C56F-8B71-441B-8077-2B83259E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94405-6C99-4F74-B6AF-70219230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E05AA-932E-4667-BEC8-FC2245B37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69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9BE06-34D6-4081-9156-F1E666A8C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74520-544E-45AA-9199-3A0450AD8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A4AD17-AA15-4D5F-89B8-0FCF5EFE1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E0994-4850-4FB2-BDE2-5938FBAC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10948-9001-4252-A7B5-AF92994C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8792B-1507-475D-852D-F98D6A72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49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12472-F1DD-4C71-9A67-A065E3D00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13F67-E833-42DD-9E4F-49C2A3FB82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576C3C-5C44-40D0-AC63-B9304C163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7CE56-D279-4D0C-98E6-72470A3B5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1D4F1-272F-4DDF-94A0-0693DD4D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F635A-C5A0-4A29-B866-BC2E83273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72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0097B3-D463-4F4D-827F-3EE1FB589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13B5E-3C31-4158-A094-5DD68ACD3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03A93-56E1-4856-AFDC-23443473E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413AA-F619-4341-85D0-C2264B04A50C}" type="datetimeFigureOut">
              <a:rPr lang="en-GB" smtClean="0"/>
              <a:t>11/07/2022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C1E7E-C9CF-47C4-B1E8-92ED8A568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7875B-BC62-4F07-B687-48AF6D06D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F5023-1A17-4725-8E2A-433052F1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0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lowchart: Connector 61">
            <a:extLst>
              <a:ext uri="{FF2B5EF4-FFF2-40B4-BE49-F238E27FC236}">
                <a16:creationId xmlns:a16="http://schemas.microsoft.com/office/drawing/2014/main" id="{780A51D1-5824-4A2D-883B-B18D265CB1F6}"/>
              </a:ext>
            </a:extLst>
          </p:cNvPr>
          <p:cNvSpPr/>
          <p:nvPr/>
        </p:nvSpPr>
        <p:spPr>
          <a:xfrm>
            <a:off x="10242283" y="2850083"/>
            <a:ext cx="1229279" cy="1305096"/>
          </a:xfrm>
          <a:prstGeom prst="flowChartConnector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lowchart: Connector 62">
            <a:extLst>
              <a:ext uri="{FF2B5EF4-FFF2-40B4-BE49-F238E27FC236}">
                <a16:creationId xmlns:a16="http://schemas.microsoft.com/office/drawing/2014/main" id="{3048D0E5-890E-4AF2-93AF-748B791D55F4}"/>
              </a:ext>
            </a:extLst>
          </p:cNvPr>
          <p:cNvSpPr/>
          <p:nvPr/>
        </p:nvSpPr>
        <p:spPr>
          <a:xfrm>
            <a:off x="8460707" y="2647243"/>
            <a:ext cx="1229279" cy="1305096"/>
          </a:xfrm>
          <a:prstGeom prst="flowChartConnector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ED890E85-3D36-4A31-A55E-2438F2EF4385}"/>
              </a:ext>
            </a:extLst>
          </p:cNvPr>
          <p:cNvSpPr/>
          <p:nvPr/>
        </p:nvSpPr>
        <p:spPr>
          <a:xfrm>
            <a:off x="10787868" y="1474831"/>
            <a:ext cx="1229279" cy="1305096"/>
          </a:xfrm>
          <a:prstGeom prst="flowChartConnector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Flowchart: Connector 59">
            <a:extLst>
              <a:ext uri="{FF2B5EF4-FFF2-40B4-BE49-F238E27FC236}">
                <a16:creationId xmlns:a16="http://schemas.microsoft.com/office/drawing/2014/main" id="{9DB502A4-026D-444C-B78D-06EAF2C13F5A}"/>
              </a:ext>
            </a:extLst>
          </p:cNvPr>
          <p:cNvSpPr/>
          <p:nvPr/>
        </p:nvSpPr>
        <p:spPr>
          <a:xfrm>
            <a:off x="10435735" y="70114"/>
            <a:ext cx="1229279" cy="1305096"/>
          </a:xfrm>
          <a:prstGeom prst="flowChartConnector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FD498CA-D254-45C3-8B33-D9D80F9C7C08}"/>
              </a:ext>
            </a:extLst>
          </p:cNvPr>
          <p:cNvGrpSpPr/>
          <p:nvPr/>
        </p:nvGrpSpPr>
        <p:grpSpPr>
          <a:xfrm>
            <a:off x="4790661" y="2216426"/>
            <a:ext cx="2610678" cy="2425148"/>
            <a:chOff x="4790661" y="2216426"/>
            <a:chExt cx="2610678" cy="242514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BD0B4EF-3368-4F50-9674-F0585B624757}"/>
                </a:ext>
              </a:extLst>
            </p:cNvPr>
            <p:cNvGrpSpPr/>
            <p:nvPr/>
          </p:nvGrpSpPr>
          <p:grpSpPr>
            <a:xfrm>
              <a:off x="4790661" y="2216426"/>
              <a:ext cx="2610678" cy="2425148"/>
              <a:chOff x="4996069" y="2612334"/>
              <a:chExt cx="2610678" cy="2425148"/>
            </a:xfrm>
          </p:grpSpPr>
          <p:sp>
            <p:nvSpPr>
              <p:cNvPr id="4" name="Flowchart: Connector 3">
                <a:extLst>
                  <a:ext uri="{FF2B5EF4-FFF2-40B4-BE49-F238E27FC236}">
                    <a16:creationId xmlns:a16="http://schemas.microsoft.com/office/drawing/2014/main" id="{A99F0A6B-7A4F-4055-BD4C-E803D951671E}"/>
                  </a:ext>
                </a:extLst>
              </p:cNvPr>
              <p:cNvSpPr/>
              <p:nvPr/>
            </p:nvSpPr>
            <p:spPr>
              <a:xfrm>
                <a:off x="5406887" y="3008243"/>
                <a:ext cx="1775791" cy="1603513"/>
              </a:xfrm>
              <a:prstGeom prst="flowChartConnector">
                <a:avLst/>
              </a:prstGeom>
              <a:solidFill>
                <a:srgbClr val="00B0F0"/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" name="Circle: Hollow 4">
                <a:extLst>
                  <a:ext uri="{FF2B5EF4-FFF2-40B4-BE49-F238E27FC236}">
                    <a16:creationId xmlns:a16="http://schemas.microsoft.com/office/drawing/2014/main" id="{FC1C8ABC-3B56-4D75-B523-DBABA72B75BC}"/>
                  </a:ext>
                </a:extLst>
              </p:cNvPr>
              <p:cNvSpPr/>
              <p:nvPr/>
            </p:nvSpPr>
            <p:spPr>
              <a:xfrm>
                <a:off x="4996069" y="2612334"/>
                <a:ext cx="2610678" cy="2425148"/>
              </a:xfrm>
              <a:prstGeom prst="donut">
                <a:avLst>
                  <a:gd name="adj" fmla="val 8593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BA75E6D-F5B5-4119-9BFA-45BBE9408F1E}"/>
                </a:ext>
              </a:extLst>
            </p:cNvPr>
            <p:cNvSpPr txBox="1"/>
            <p:nvPr/>
          </p:nvSpPr>
          <p:spPr>
            <a:xfrm>
              <a:off x="4919869" y="3013501"/>
              <a:ext cx="235226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14559C"/>
                  </a:solidFill>
                </a:rPr>
                <a:t>SEN Support </a:t>
              </a:r>
            </a:p>
            <a:p>
              <a:pPr algn="ctr"/>
              <a:r>
                <a:rPr lang="en-GB" sz="2400" b="1" dirty="0">
                  <a:solidFill>
                    <a:srgbClr val="14559C"/>
                  </a:solidFill>
                </a:rPr>
                <a:t>Workers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873CF6D-4AF7-4686-A9DE-76F091A7DE85}"/>
              </a:ext>
            </a:extLst>
          </p:cNvPr>
          <p:cNvGrpSpPr/>
          <p:nvPr/>
        </p:nvGrpSpPr>
        <p:grpSpPr>
          <a:xfrm>
            <a:off x="1170610" y="976567"/>
            <a:ext cx="1856322" cy="1814733"/>
            <a:chOff x="805045" y="748158"/>
            <a:chExt cx="1856322" cy="181473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3D90650-9D47-44C6-A747-2C2752304731}"/>
                </a:ext>
              </a:extLst>
            </p:cNvPr>
            <p:cNvGrpSpPr/>
            <p:nvPr/>
          </p:nvGrpSpPr>
          <p:grpSpPr>
            <a:xfrm>
              <a:off x="805045" y="748158"/>
              <a:ext cx="1856322" cy="1814733"/>
              <a:chOff x="4996069" y="2612334"/>
              <a:chExt cx="2610678" cy="2425148"/>
            </a:xfrm>
            <a:solidFill>
              <a:srgbClr val="E12FBB"/>
            </a:solidFill>
          </p:grpSpPr>
          <p:sp>
            <p:nvSpPr>
              <p:cNvPr id="15" name="Flowchart: Connector 14">
                <a:extLst>
                  <a:ext uri="{FF2B5EF4-FFF2-40B4-BE49-F238E27FC236}">
                    <a16:creationId xmlns:a16="http://schemas.microsoft.com/office/drawing/2014/main" id="{E7C0D26A-3AC8-44C6-AF33-6EE2F6FC0C07}"/>
                  </a:ext>
                </a:extLst>
              </p:cNvPr>
              <p:cNvSpPr/>
              <p:nvPr/>
            </p:nvSpPr>
            <p:spPr>
              <a:xfrm>
                <a:off x="5406887" y="3008243"/>
                <a:ext cx="1775791" cy="1603513"/>
              </a:xfrm>
              <a:prstGeom prst="flowChartConnector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6" name="Circle: Hollow 15">
                <a:extLst>
                  <a:ext uri="{FF2B5EF4-FFF2-40B4-BE49-F238E27FC236}">
                    <a16:creationId xmlns:a16="http://schemas.microsoft.com/office/drawing/2014/main" id="{592BEF99-9D15-4139-B4D5-765C29328D8B}"/>
                  </a:ext>
                </a:extLst>
              </p:cNvPr>
              <p:cNvSpPr/>
              <p:nvPr/>
            </p:nvSpPr>
            <p:spPr>
              <a:xfrm>
                <a:off x="4996069" y="2612334"/>
                <a:ext cx="2610678" cy="2425148"/>
              </a:xfrm>
              <a:prstGeom prst="donut">
                <a:avLst>
                  <a:gd name="adj" fmla="val 8593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3CBA221-8824-4C5D-A599-150940A3094D}"/>
                </a:ext>
              </a:extLst>
            </p:cNvPr>
            <p:cNvSpPr txBox="1"/>
            <p:nvPr/>
          </p:nvSpPr>
          <p:spPr>
            <a:xfrm>
              <a:off x="978992" y="1332358"/>
              <a:ext cx="15333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002060"/>
                  </a:solidFill>
                </a:rPr>
                <a:t>Individual Pupil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F47B23-FF71-4F06-AD7D-D0ADCDB54B68}"/>
              </a:ext>
            </a:extLst>
          </p:cNvPr>
          <p:cNvGrpSpPr/>
          <p:nvPr/>
        </p:nvGrpSpPr>
        <p:grpSpPr>
          <a:xfrm>
            <a:off x="8783235" y="797602"/>
            <a:ext cx="1856322" cy="1814733"/>
            <a:chOff x="8783235" y="797602"/>
            <a:chExt cx="1856322" cy="181473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D17C623-6436-4386-B5B1-EC9720B9D266}"/>
                </a:ext>
              </a:extLst>
            </p:cNvPr>
            <p:cNvGrpSpPr/>
            <p:nvPr/>
          </p:nvGrpSpPr>
          <p:grpSpPr>
            <a:xfrm>
              <a:off x="8783235" y="797602"/>
              <a:ext cx="1856322" cy="1814733"/>
              <a:chOff x="4996069" y="2612334"/>
              <a:chExt cx="2610678" cy="2425148"/>
            </a:xfrm>
            <a:solidFill>
              <a:srgbClr val="7030A0"/>
            </a:solidFill>
          </p:grpSpPr>
          <p:sp>
            <p:nvSpPr>
              <p:cNvPr id="11" name="Flowchart: Connector 10">
                <a:extLst>
                  <a:ext uri="{FF2B5EF4-FFF2-40B4-BE49-F238E27FC236}">
                    <a16:creationId xmlns:a16="http://schemas.microsoft.com/office/drawing/2014/main" id="{54F4AB9D-695E-4F12-9B8D-F0003C07C6E1}"/>
                  </a:ext>
                </a:extLst>
              </p:cNvPr>
              <p:cNvSpPr/>
              <p:nvPr/>
            </p:nvSpPr>
            <p:spPr>
              <a:xfrm>
                <a:off x="5406887" y="3008243"/>
                <a:ext cx="1775791" cy="1603513"/>
              </a:xfrm>
              <a:prstGeom prst="flowChartConnector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" name="Circle: Hollow 11">
                <a:extLst>
                  <a:ext uri="{FF2B5EF4-FFF2-40B4-BE49-F238E27FC236}">
                    <a16:creationId xmlns:a16="http://schemas.microsoft.com/office/drawing/2014/main" id="{0DCE3389-7594-42BC-8ABF-6AEA8B1E510F}"/>
                  </a:ext>
                </a:extLst>
              </p:cNvPr>
              <p:cNvSpPr/>
              <p:nvPr/>
            </p:nvSpPr>
            <p:spPr>
              <a:xfrm>
                <a:off x="4996069" y="2612334"/>
                <a:ext cx="2610678" cy="2425148"/>
              </a:xfrm>
              <a:prstGeom prst="donut">
                <a:avLst>
                  <a:gd name="adj" fmla="val 8593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B53323B-02A2-49AB-8F9B-0BEF253B73F0}"/>
                </a:ext>
              </a:extLst>
            </p:cNvPr>
            <p:cNvSpPr txBox="1"/>
            <p:nvPr/>
          </p:nvSpPr>
          <p:spPr>
            <a:xfrm>
              <a:off x="8939996" y="1381802"/>
              <a:ext cx="15333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D0C2DC"/>
                  </a:solidFill>
                </a:rPr>
                <a:t>Group </a:t>
              </a:r>
            </a:p>
            <a:p>
              <a:pPr algn="ctr"/>
              <a:r>
                <a:rPr lang="en-GB" b="1" dirty="0">
                  <a:solidFill>
                    <a:srgbClr val="D0C2DC"/>
                  </a:solidFill>
                </a:rPr>
                <a:t>setting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74E5591-2EE0-4746-9F4C-4E05F5673B2B}"/>
              </a:ext>
            </a:extLst>
          </p:cNvPr>
          <p:cNvGrpSpPr/>
          <p:nvPr/>
        </p:nvGrpSpPr>
        <p:grpSpPr>
          <a:xfrm>
            <a:off x="2188492" y="4060180"/>
            <a:ext cx="1856322" cy="1814733"/>
            <a:chOff x="2188492" y="4060180"/>
            <a:chExt cx="1856322" cy="181473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EDA951B-E9A0-4A36-BC12-5BB92374606A}"/>
                </a:ext>
              </a:extLst>
            </p:cNvPr>
            <p:cNvGrpSpPr/>
            <p:nvPr/>
          </p:nvGrpSpPr>
          <p:grpSpPr>
            <a:xfrm>
              <a:off x="2188492" y="4060180"/>
              <a:ext cx="1856322" cy="1814733"/>
              <a:chOff x="4996069" y="2612334"/>
              <a:chExt cx="2610678" cy="2425148"/>
            </a:xfrm>
            <a:solidFill>
              <a:srgbClr val="88ECDB"/>
            </a:solidFill>
          </p:grpSpPr>
          <p:sp>
            <p:nvSpPr>
              <p:cNvPr id="22" name="Flowchart: Connector 21">
                <a:extLst>
                  <a:ext uri="{FF2B5EF4-FFF2-40B4-BE49-F238E27FC236}">
                    <a16:creationId xmlns:a16="http://schemas.microsoft.com/office/drawing/2014/main" id="{A7A64DA6-5C45-4632-BD3B-8BA65F4ABDE1}"/>
                  </a:ext>
                </a:extLst>
              </p:cNvPr>
              <p:cNvSpPr/>
              <p:nvPr/>
            </p:nvSpPr>
            <p:spPr>
              <a:xfrm>
                <a:off x="5406887" y="3008243"/>
                <a:ext cx="1775791" cy="1603513"/>
              </a:xfrm>
              <a:prstGeom prst="flowChartConnector">
                <a:avLst/>
              </a:prstGeom>
              <a:grp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3" name="Circle: Hollow 22">
                <a:extLst>
                  <a:ext uri="{FF2B5EF4-FFF2-40B4-BE49-F238E27FC236}">
                    <a16:creationId xmlns:a16="http://schemas.microsoft.com/office/drawing/2014/main" id="{15BBF110-2819-4541-A359-2C7F25924402}"/>
                  </a:ext>
                </a:extLst>
              </p:cNvPr>
              <p:cNvSpPr/>
              <p:nvPr/>
            </p:nvSpPr>
            <p:spPr>
              <a:xfrm>
                <a:off x="4996069" y="2612334"/>
                <a:ext cx="2610678" cy="2425148"/>
              </a:xfrm>
              <a:prstGeom prst="donut">
                <a:avLst>
                  <a:gd name="adj" fmla="val 8593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CD0F33-3893-4A06-A6CB-808BAA71837A}"/>
                </a:ext>
              </a:extLst>
            </p:cNvPr>
            <p:cNvSpPr txBox="1"/>
            <p:nvPr/>
          </p:nvSpPr>
          <p:spPr>
            <a:xfrm>
              <a:off x="2359833" y="4782880"/>
              <a:ext cx="15333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1217EE"/>
                  </a:solidFill>
                </a:rPr>
                <a:t>Transition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FCC76AE-01FD-46A9-BD0A-573086A1FCB2}"/>
              </a:ext>
            </a:extLst>
          </p:cNvPr>
          <p:cNvGrpSpPr/>
          <p:nvPr/>
        </p:nvGrpSpPr>
        <p:grpSpPr>
          <a:xfrm>
            <a:off x="9075347" y="4641574"/>
            <a:ext cx="1856322" cy="1814733"/>
            <a:chOff x="9075347" y="4641574"/>
            <a:chExt cx="1856322" cy="181473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03289FC-85E5-4D7A-BBBA-D42EFE15584C}"/>
                </a:ext>
              </a:extLst>
            </p:cNvPr>
            <p:cNvGrpSpPr/>
            <p:nvPr/>
          </p:nvGrpSpPr>
          <p:grpSpPr>
            <a:xfrm>
              <a:off x="9075347" y="4641574"/>
              <a:ext cx="1856322" cy="1814733"/>
              <a:chOff x="4996069" y="2612334"/>
              <a:chExt cx="2610678" cy="2425148"/>
            </a:xfrm>
            <a:solidFill>
              <a:srgbClr val="11FF7D"/>
            </a:solidFill>
          </p:grpSpPr>
          <p:sp>
            <p:nvSpPr>
              <p:cNvPr id="18" name="Flowchart: Connector 17">
                <a:extLst>
                  <a:ext uri="{FF2B5EF4-FFF2-40B4-BE49-F238E27FC236}">
                    <a16:creationId xmlns:a16="http://schemas.microsoft.com/office/drawing/2014/main" id="{E749D8CE-C357-490D-ABFE-5730FABD98C9}"/>
                  </a:ext>
                </a:extLst>
              </p:cNvPr>
              <p:cNvSpPr/>
              <p:nvPr/>
            </p:nvSpPr>
            <p:spPr>
              <a:xfrm>
                <a:off x="5406887" y="3008243"/>
                <a:ext cx="1775791" cy="1603513"/>
              </a:xfrm>
              <a:prstGeom prst="flowChartConnector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9" name="Circle: Hollow 18">
                <a:extLst>
                  <a:ext uri="{FF2B5EF4-FFF2-40B4-BE49-F238E27FC236}">
                    <a16:creationId xmlns:a16="http://schemas.microsoft.com/office/drawing/2014/main" id="{9125706C-1AD6-42DF-A18C-35ED3B1ADCF9}"/>
                  </a:ext>
                </a:extLst>
              </p:cNvPr>
              <p:cNvSpPr/>
              <p:nvPr/>
            </p:nvSpPr>
            <p:spPr>
              <a:xfrm>
                <a:off x="4996069" y="2612334"/>
                <a:ext cx="2610678" cy="2425148"/>
              </a:xfrm>
              <a:prstGeom prst="donut">
                <a:avLst>
                  <a:gd name="adj" fmla="val 8593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B631331-EBD7-4697-955A-D3AEDE857FA0}"/>
                </a:ext>
              </a:extLst>
            </p:cNvPr>
            <p:cNvSpPr txBox="1"/>
            <p:nvPr/>
          </p:nvSpPr>
          <p:spPr>
            <a:xfrm>
              <a:off x="9232108" y="5233177"/>
              <a:ext cx="15333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34884E"/>
                  </a:solidFill>
                </a:rPr>
                <a:t>Affirmative Autism </a:t>
              </a:r>
            </a:p>
          </p:txBody>
        </p: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E76783C-4674-4F57-8777-51128FD898C2}"/>
              </a:ext>
            </a:extLst>
          </p:cNvPr>
          <p:cNvCxnSpPr>
            <a:cxnSpLocks/>
          </p:cNvCxnSpPr>
          <p:nvPr/>
        </p:nvCxnSpPr>
        <p:spPr>
          <a:xfrm flipV="1">
            <a:off x="7258880" y="1978690"/>
            <a:ext cx="1524355" cy="848916"/>
          </a:xfrm>
          <a:prstGeom prst="straightConnector1">
            <a:avLst/>
          </a:prstGeom>
          <a:ln>
            <a:solidFill>
              <a:srgbClr val="800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9E9D980-4A73-4253-BDE4-83D4230621B0}"/>
              </a:ext>
            </a:extLst>
          </p:cNvPr>
          <p:cNvCxnSpPr/>
          <p:nvPr/>
        </p:nvCxnSpPr>
        <p:spPr>
          <a:xfrm>
            <a:off x="7258880" y="4060180"/>
            <a:ext cx="1973228" cy="907366"/>
          </a:xfrm>
          <a:prstGeom prst="straightConnector1">
            <a:avLst/>
          </a:prstGeom>
          <a:ln>
            <a:solidFill>
              <a:srgbClr val="11FF7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FC1E802-30D5-4290-A301-983631ADE270}"/>
              </a:ext>
            </a:extLst>
          </p:cNvPr>
          <p:cNvCxnSpPr/>
          <p:nvPr/>
        </p:nvCxnSpPr>
        <p:spPr>
          <a:xfrm flipH="1">
            <a:off x="4009456" y="4008694"/>
            <a:ext cx="910413" cy="577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85158A8-CE3A-4164-9343-26C465A7FB87}"/>
              </a:ext>
            </a:extLst>
          </p:cNvPr>
          <p:cNvCxnSpPr>
            <a:cxnSpLocks/>
          </p:cNvCxnSpPr>
          <p:nvPr/>
        </p:nvCxnSpPr>
        <p:spPr>
          <a:xfrm flipH="1" flipV="1">
            <a:off x="2967191" y="2108150"/>
            <a:ext cx="2024198" cy="671777"/>
          </a:xfrm>
          <a:prstGeom prst="straightConnector1">
            <a:avLst/>
          </a:prstGeom>
          <a:ln>
            <a:solidFill>
              <a:srgbClr val="E12FB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817A194D-60B8-4662-9478-7FD6E953DF9B}"/>
              </a:ext>
            </a:extLst>
          </p:cNvPr>
          <p:cNvSpPr/>
          <p:nvPr/>
        </p:nvSpPr>
        <p:spPr>
          <a:xfrm>
            <a:off x="7553956" y="173155"/>
            <a:ext cx="1229279" cy="1305096"/>
          </a:xfrm>
          <a:prstGeom prst="flowChartConnector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BD20EA87-C7E5-4E7B-86CA-E9704308F255}"/>
              </a:ext>
            </a:extLst>
          </p:cNvPr>
          <p:cNvSpPr/>
          <p:nvPr/>
        </p:nvSpPr>
        <p:spPr>
          <a:xfrm>
            <a:off x="2988863" y="131197"/>
            <a:ext cx="1257926" cy="1305095"/>
          </a:xfrm>
          <a:prstGeom prst="flowChartConnector">
            <a:avLst/>
          </a:prstGeom>
          <a:solidFill>
            <a:srgbClr val="E12F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A59D3E18-A3D0-4FA0-8C54-18F793CC88F8}"/>
              </a:ext>
            </a:extLst>
          </p:cNvPr>
          <p:cNvSpPr/>
          <p:nvPr/>
        </p:nvSpPr>
        <p:spPr>
          <a:xfrm>
            <a:off x="3617826" y="5556342"/>
            <a:ext cx="1373563" cy="1242074"/>
          </a:xfrm>
          <a:prstGeom prst="flowChartConnector">
            <a:avLst/>
          </a:prstGeom>
          <a:solidFill>
            <a:srgbClr val="88EC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55E9C7A-670D-4246-AD17-5FC9465F6B18}"/>
              </a:ext>
            </a:extLst>
          </p:cNvPr>
          <p:cNvSpPr txBox="1"/>
          <p:nvPr/>
        </p:nvSpPr>
        <p:spPr>
          <a:xfrm>
            <a:off x="7563378" y="535992"/>
            <a:ext cx="121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D0C2DC"/>
                </a:solidFill>
              </a:rPr>
              <a:t>Physical </a:t>
            </a:r>
          </a:p>
          <a:p>
            <a:r>
              <a:rPr lang="en-GB" sz="1400" b="1" dirty="0">
                <a:solidFill>
                  <a:srgbClr val="D0C2DC"/>
                </a:solidFill>
              </a:rPr>
              <a:t>environment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5257BD-E95A-4B10-BC3E-577014DA1F84}"/>
              </a:ext>
            </a:extLst>
          </p:cNvPr>
          <p:cNvSpPr txBox="1"/>
          <p:nvPr/>
        </p:nvSpPr>
        <p:spPr>
          <a:xfrm>
            <a:off x="10435735" y="419044"/>
            <a:ext cx="12198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D0C2DC"/>
                </a:solidFill>
              </a:rPr>
              <a:t>Visual supports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01A6ECD-FBEA-431D-8D73-1A8B74BFFC11}"/>
              </a:ext>
            </a:extLst>
          </p:cNvPr>
          <p:cNvSpPr txBox="1"/>
          <p:nvPr/>
        </p:nvSpPr>
        <p:spPr>
          <a:xfrm>
            <a:off x="10787869" y="1987829"/>
            <a:ext cx="133285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D0C2DC"/>
                </a:solidFill>
              </a:rPr>
              <a:t>Communication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437EA53-C844-4132-8529-E43BED24A3A4}"/>
              </a:ext>
            </a:extLst>
          </p:cNvPr>
          <p:cNvSpPr txBox="1"/>
          <p:nvPr/>
        </p:nvSpPr>
        <p:spPr>
          <a:xfrm>
            <a:off x="10272358" y="3179475"/>
            <a:ext cx="1219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D0C2DC"/>
                </a:solidFill>
              </a:rPr>
              <a:t>Structure</a:t>
            </a:r>
          </a:p>
          <a:p>
            <a:pPr algn="ctr"/>
            <a:r>
              <a:rPr lang="en-GB" sz="1400" b="1" dirty="0">
                <a:solidFill>
                  <a:srgbClr val="D0C2DC"/>
                </a:solidFill>
              </a:rPr>
              <a:t>&amp; </a:t>
            </a:r>
          </a:p>
          <a:p>
            <a:pPr algn="ctr"/>
            <a:r>
              <a:rPr lang="en-GB" sz="1400" b="1" dirty="0">
                <a:solidFill>
                  <a:srgbClr val="D0C2DC"/>
                </a:solidFill>
              </a:rPr>
              <a:t>routines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560829C-A680-443A-AF93-9C420B2AF38B}"/>
              </a:ext>
            </a:extLst>
          </p:cNvPr>
          <p:cNvSpPr txBox="1"/>
          <p:nvPr/>
        </p:nvSpPr>
        <p:spPr>
          <a:xfrm>
            <a:off x="8479774" y="3078213"/>
            <a:ext cx="121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D0C2DC"/>
                </a:solidFill>
              </a:rPr>
              <a:t>Resource </a:t>
            </a:r>
          </a:p>
          <a:p>
            <a:pPr algn="ctr"/>
            <a:r>
              <a:rPr lang="en-GB" sz="1400" b="1" dirty="0">
                <a:solidFill>
                  <a:srgbClr val="D0C2DC"/>
                </a:solidFill>
              </a:rPr>
              <a:t>advice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6D0F4B8-8416-42B2-91F8-194D1D33F925}"/>
              </a:ext>
            </a:extLst>
          </p:cNvPr>
          <p:cNvSpPr txBox="1"/>
          <p:nvPr/>
        </p:nvSpPr>
        <p:spPr>
          <a:xfrm>
            <a:off x="3036354" y="501736"/>
            <a:ext cx="121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00080"/>
                </a:solidFill>
              </a:rPr>
              <a:t>Emotional regulation</a:t>
            </a:r>
          </a:p>
        </p:txBody>
      </p:sp>
      <p:sp>
        <p:nvSpPr>
          <p:cNvPr id="64" name="Flowchart: Connector 63">
            <a:extLst>
              <a:ext uri="{FF2B5EF4-FFF2-40B4-BE49-F238E27FC236}">
                <a16:creationId xmlns:a16="http://schemas.microsoft.com/office/drawing/2014/main" id="{157DC4A7-57C5-4F85-8A02-918FEBD5EE7F}"/>
              </a:ext>
            </a:extLst>
          </p:cNvPr>
          <p:cNvSpPr/>
          <p:nvPr/>
        </p:nvSpPr>
        <p:spPr>
          <a:xfrm>
            <a:off x="145797" y="80321"/>
            <a:ext cx="1257926" cy="1305095"/>
          </a:xfrm>
          <a:prstGeom prst="flowChartConnector">
            <a:avLst/>
          </a:prstGeom>
          <a:solidFill>
            <a:srgbClr val="E12F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9B2F3E69-8892-4BF8-940F-CCE1C7656B81}"/>
              </a:ext>
            </a:extLst>
          </p:cNvPr>
          <p:cNvSpPr/>
          <p:nvPr/>
        </p:nvSpPr>
        <p:spPr>
          <a:xfrm>
            <a:off x="2786028" y="2650227"/>
            <a:ext cx="1257926" cy="1305095"/>
          </a:xfrm>
          <a:prstGeom prst="flowChartConnector">
            <a:avLst/>
          </a:prstGeom>
          <a:solidFill>
            <a:srgbClr val="E12F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lowchart: Connector 65">
            <a:extLst>
              <a:ext uri="{FF2B5EF4-FFF2-40B4-BE49-F238E27FC236}">
                <a16:creationId xmlns:a16="http://schemas.microsoft.com/office/drawing/2014/main" id="{5D51200F-8852-45AA-B63B-4080E4A376B8}"/>
              </a:ext>
            </a:extLst>
          </p:cNvPr>
          <p:cNvSpPr/>
          <p:nvPr/>
        </p:nvSpPr>
        <p:spPr>
          <a:xfrm>
            <a:off x="83530" y="2280217"/>
            <a:ext cx="1257926" cy="1305095"/>
          </a:xfrm>
          <a:prstGeom prst="flowChartConnector">
            <a:avLst/>
          </a:prstGeom>
          <a:solidFill>
            <a:srgbClr val="E12F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9DA07F6-D767-4B4B-B6D0-945F5049A2AA}"/>
              </a:ext>
            </a:extLst>
          </p:cNvPr>
          <p:cNvSpPr txBox="1"/>
          <p:nvPr/>
        </p:nvSpPr>
        <p:spPr>
          <a:xfrm>
            <a:off x="2767881" y="3031652"/>
            <a:ext cx="121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00080"/>
                </a:solidFill>
              </a:rPr>
              <a:t>Access to learning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E92FE0C-B27A-4C36-AB35-286E8DF845C8}"/>
              </a:ext>
            </a:extLst>
          </p:cNvPr>
          <p:cNvSpPr txBox="1"/>
          <p:nvPr/>
        </p:nvSpPr>
        <p:spPr>
          <a:xfrm>
            <a:off x="83542" y="2766309"/>
            <a:ext cx="130255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800080"/>
                </a:solidFill>
              </a:rPr>
              <a:t>Communication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4044942-F39B-40B7-B198-136AE915BFBF}"/>
              </a:ext>
            </a:extLst>
          </p:cNvPr>
          <p:cNvSpPr txBox="1"/>
          <p:nvPr/>
        </p:nvSpPr>
        <p:spPr>
          <a:xfrm>
            <a:off x="183866" y="483442"/>
            <a:ext cx="121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00080"/>
                </a:solidFill>
              </a:rPr>
              <a:t>Unstructured times</a:t>
            </a:r>
          </a:p>
        </p:txBody>
      </p:sp>
      <p:sp>
        <p:nvSpPr>
          <p:cNvPr id="71" name="Flowchart: Connector 70">
            <a:extLst>
              <a:ext uri="{FF2B5EF4-FFF2-40B4-BE49-F238E27FC236}">
                <a16:creationId xmlns:a16="http://schemas.microsoft.com/office/drawing/2014/main" id="{03D78D14-AF41-4DE9-A9C3-593288E91D26}"/>
              </a:ext>
            </a:extLst>
          </p:cNvPr>
          <p:cNvSpPr/>
          <p:nvPr/>
        </p:nvSpPr>
        <p:spPr>
          <a:xfrm>
            <a:off x="685825" y="3632210"/>
            <a:ext cx="1373563" cy="1242074"/>
          </a:xfrm>
          <a:prstGeom prst="flowChartConnector">
            <a:avLst/>
          </a:prstGeom>
          <a:solidFill>
            <a:srgbClr val="88EC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Flowchart: Connector 71">
            <a:extLst>
              <a:ext uri="{FF2B5EF4-FFF2-40B4-BE49-F238E27FC236}">
                <a16:creationId xmlns:a16="http://schemas.microsoft.com/office/drawing/2014/main" id="{1DB7F219-5BA6-48AE-B7CC-1E7F1091BE4D}"/>
              </a:ext>
            </a:extLst>
          </p:cNvPr>
          <p:cNvSpPr/>
          <p:nvPr/>
        </p:nvSpPr>
        <p:spPr>
          <a:xfrm>
            <a:off x="274204" y="5548940"/>
            <a:ext cx="1373563" cy="1242074"/>
          </a:xfrm>
          <a:prstGeom prst="flowChartConnector">
            <a:avLst/>
          </a:prstGeom>
          <a:solidFill>
            <a:srgbClr val="88EC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5A2C4353-B656-4764-9D7C-BE4BE3A24CFD}"/>
              </a:ext>
            </a:extLst>
          </p:cNvPr>
          <p:cNvSpPr/>
          <p:nvPr/>
        </p:nvSpPr>
        <p:spPr>
          <a:xfrm>
            <a:off x="5410578" y="4927903"/>
            <a:ext cx="1373563" cy="1242074"/>
          </a:xfrm>
          <a:prstGeom prst="flowChartConnector">
            <a:avLst/>
          </a:prstGeom>
          <a:solidFill>
            <a:srgbClr val="88EC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D22C5AA-0E89-4233-BB95-F61CAFA8658D}"/>
              </a:ext>
            </a:extLst>
          </p:cNvPr>
          <p:cNvSpPr txBox="1"/>
          <p:nvPr/>
        </p:nvSpPr>
        <p:spPr>
          <a:xfrm>
            <a:off x="772793" y="3943486"/>
            <a:ext cx="1219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217EE"/>
                </a:solidFill>
              </a:rPr>
              <a:t>Pre and post transition visits</a:t>
            </a:r>
          </a:p>
        </p:txBody>
      </p:sp>
      <p:sp>
        <p:nvSpPr>
          <p:cNvPr id="75" name="Flowchart: Connector 74">
            <a:extLst>
              <a:ext uri="{FF2B5EF4-FFF2-40B4-BE49-F238E27FC236}">
                <a16:creationId xmlns:a16="http://schemas.microsoft.com/office/drawing/2014/main" id="{7B875DD7-1A6A-4422-BBFB-8561D0C0317E}"/>
              </a:ext>
            </a:extLst>
          </p:cNvPr>
          <p:cNvSpPr/>
          <p:nvPr/>
        </p:nvSpPr>
        <p:spPr>
          <a:xfrm>
            <a:off x="4170785" y="1337056"/>
            <a:ext cx="1257926" cy="1305095"/>
          </a:xfrm>
          <a:prstGeom prst="flowChartConnector">
            <a:avLst/>
          </a:prstGeom>
          <a:solidFill>
            <a:srgbClr val="E12F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6138D0A-3E92-4D9E-B776-D4622E316D28}"/>
              </a:ext>
            </a:extLst>
          </p:cNvPr>
          <p:cNvSpPr txBox="1"/>
          <p:nvPr/>
        </p:nvSpPr>
        <p:spPr>
          <a:xfrm>
            <a:off x="1750930" y="1673544"/>
            <a:ext cx="60983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800080"/>
                </a:solidFill>
              </a:rPr>
              <a:t>Consistent </a:t>
            </a:r>
          </a:p>
          <a:p>
            <a:pPr algn="ctr"/>
            <a:r>
              <a:rPr lang="en-GB" sz="1400" b="1" dirty="0">
                <a:solidFill>
                  <a:srgbClr val="800080"/>
                </a:solidFill>
              </a:rPr>
              <a:t>routines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1AF783-DFAB-4009-BC62-BC7A4542F850}"/>
              </a:ext>
            </a:extLst>
          </p:cNvPr>
          <p:cNvSpPr txBox="1"/>
          <p:nvPr/>
        </p:nvSpPr>
        <p:spPr>
          <a:xfrm>
            <a:off x="342008" y="5860879"/>
            <a:ext cx="1219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217EE"/>
                </a:solidFill>
              </a:rPr>
              <a:t>Relationship building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50C1D7F-E9BC-4953-820C-73AC97BA5DE1}"/>
              </a:ext>
            </a:extLst>
          </p:cNvPr>
          <p:cNvSpPr txBox="1"/>
          <p:nvPr/>
        </p:nvSpPr>
        <p:spPr>
          <a:xfrm>
            <a:off x="3710072" y="5902210"/>
            <a:ext cx="1219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217EE"/>
                </a:solidFill>
              </a:rPr>
              <a:t>Pupils questions/</a:t>
            </a:r>
          </a:p>
          <a:p>
            <a:pPr algn="ctr"/>
            <a:r>
              <a:rPr lang="en-GB" sz="1400" b="1" dirty="0">
                <a:solidFill>
                  <a:srgbClr val="1217EE"/>
                </a:solidFill>
              </a:rPr>
              <a:t>concerns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23B2EE5-B492-4D1A-81CD-3415AFC53774}"/>
              </a:ext>
            </a:extLst>
          </p:cNvPr>
          <p:cNvSpPr txBox="1"/>
          <p:nvPr/>
        </p:nvSpPr>
        <p:spPr>
          <a:xfrm>
            <a:off x="5486070" y="5122215"/>
            <a:ext cx="12198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1217EE"/>
                </a:solidFill>
              </a:rPr>
              <a:t>Transition booklets/</a:t>
            </a:r>
          </a:p>
          <a:p>
            <a:pPr algn="ctr"/>
            <a:r>
              <a:rPr lang="en-GB" sz="1400" b="1" dirty="0">
                <a:solidFill>
                  <a:srgbClr val="1217EE"/>
                </a:solidFill>
              </a:rPr>
              <a:t>video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6505C3-864D-402E-8F8E-D94E768CBB47}"/>
              </a:ext>
            </a:extLst>
          </p:cNvPr>
          <p:cNvCxnSpPr>
            <a:cxnSpLocks/>
          </p:cNvCxnSpPr>
          <p:nvPr/>
        </p:nvCxnSpPr>
        <p:spPr>
          <a:xfrm>
            <a:off x="8736232" y="1178335"/>
            <a:ext cx="203764" cy="9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05E6DC2-EB99-4C90-B230-6A8E22D0E192}"/>
              </a:ext>
            </a:extLst>
          </p:cNvPr>
          <p:cNvCxnSpPr>
            <a:endCxn id="60" idx="3"/>
          </p:cNvCxnSpPr>
          <p:nvPr/>
        </p:nvCxnSpPr>
        <p:spPr>
          <a:xfrm flipV="1">
            <a:off x="10473374" y="1184083"/>
            <a:ext cx="142385" cy="847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A6B3854-C568-4A84-9718-AA70DEA8D203}"/>
              </a:ext>
            </a:extLst>
          </p:cNvPr>
          <p:cNvCxnSpPr>
            <a:cxnSpLocks/>
          </p:cNvCxnSpPr>
          <p:nvPr/>
        </p:nvCxnSpPr>
        <p:spPr>
          <a:xfrm>
            <a:off x="10639557" y="1951628"/>
            <a:ext cx="242729" cy="480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EFC3B97E-07EF-4A9F-808A-80894B6030F9}"/>
              </a:ext>
            </a:extLst>
          </p:cNvPr>
          <p:cNvCxnSpPr>
            <a:cxnSpLocks/>
            <a:stCxn id="12" idx="5"/>
          </p:cNvCxnSpPr>
          <p:nvPr/>
        </p:nvCxnSpPr>
        <p:spPr>
          <a:xfrm>
            <a:off x="10367705" y="2346574"/>
            <a:ext cx="176861" cy="5941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EBACED1-BF40-4FB0-BB63-A85C15B1D43F}"/>
              </a:ext>
            </a:extLst>
          </p:cNvPr>
          <p:cNvCxnSpPr>
            <a:cxnSpLocks/>
          </p:cNvCxnSpPr>
          <p:nvPr/>
        </p:nvCxnSpPr>
        <p:spPr>
          <a:xfrm flipH="1">
            <a:off x="9367460" y="2559396"/>
            <a:ext cx="93494" cy="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4B9666A-6F96-49FB-AF75-C5F6E47751A5}"/>
              </a:ext>
            </a:extLst>
          </p:cNvPr>
          <p:cNvCxnSpPr>
            <a:endCxn id="43" idx="3"/>
          </p:cNvCxnSpPr>
          <p:nvPr/>
        </p:nvCxnSpPr>
        <p:spPr>
          <a:xfrm flipV="1">
            <a:off x="2877935" y="1245165"/>
            <a:ext cx="295147" cy="130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B7D97579-EBA7-4919-B8DB-1FC2F8CA133B}"/>
              </a:ext>
            </a:extLst>
          </p:cNvPr>
          <p:cNvCxnSpPr>
            <a:cxnSpLocks/>
          </p:cNvCxnSpPr>
          <p:nvPr/>
        </p:nvCxnSpPr>
        <p:spPr>
          <a:xfrm>
            <a:off x="3036354" y="1950766"/>
            <a:ext cx="1210435" cy="76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55E686C-A0DA-43CC-8E80-1315776F98CB}"/>
              </a:ext>
            </a:extLst>
          </p:cNvPr>
          <p:cNvCxnSpPr>
            <a:cxnSpLocks/>
            <a:stCxn id="16" idx="5"/>
            <a:endCxn id="65" idx="1"/>
          </p:cNvCxnSpPr>
          <p:nvPr/>
        </p:nvCxnSpPr>
        <p:spPr>
          <a:xfrm>
            <a:off x="2755080" y="2525539"/>
            <a:ext cx="215167" cy="3158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99EF97CD-81BB-4071-AEBE-EDF84B4BFA04}"/>
              </a:ext>
            </a:extLst>
          </p:cNvPr>
          <p:cNvCxnSpPr>
            <a:cxnSpLocks/>
            <a:endCxn id="66" idx="7"/>
          </p:cNvCxnSpPr>
          <p:nvPr/>
        </p:nvCxnSpPr>
        <p:spPr>
          <a:xfrm flipH="1">
            <a:off x="1157237" y="2403148"/>
            <a:ext cx="225484" cy="68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8874C1D1-D648-4082-AAAE-B6CDAA31A92C}"/>
              </a:ext>
            </a:extLst>
          </p:cNvPr>
          <p:cNvCxnSpPr>
            <a:cxnSpLocks/>
            <a:endCxn id="64" idx="5"/>
          </p:cNvCxnSpPr>
          <p:nvPr/>
        </p:nvCxnSpPr>
        <p:spPr>
          <a:xfrm flipH="1" flipV="1">
            <a:off x="1219504" y="1194289"/>
            <a:ext cx="125054" cy="2235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F8AFC016-705F-4710-B4A0-9AA9A22807A4}"/>
              </a:ext>
            </a:extLst>
          </p:cNvPr>
          <p:cNvCxnSpPr>
            <a:cxnSpLocks/>
          </p:cNvCxnSpPr>
          <p:nvPr/>
        </p:nvCxnSpPr>
        <p:spPr>
          <a:xfrm flipH="1" flipV="1">
            <a:off x="1957028" y="4463776"/>
            <a:ext cx="402806" cy="1226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1BAE1A64-6287-47E0-A3CF-7E6D4240273E}"/>
              </a:ext>
            </a:extLst>
          </p:cNvPr>
          <p:cNvCxnSpPr>
            <a:cxnSpLocks/>
          </p:cNvCxnSpPr>
          <p:nvPr/>
        </p:nvCxnSpPr>
        <p:spPr>
          <a:xfrm flipH="1">
            <a:off x="1534030" y="5439926"/>
            <a:ext cx="718032" cy="3653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1FCC4CC-D271-4D76-A74B-91F73492663C}"/>
              </a:ext>
            </a:extLst>
          </p:cNvPr>
          <p:cNvCxnSpPr>
            <a:cxnSpLocks/>
            <a:stCxn id="23" idx="5"/>
          </p:cNvCxnSpPr>
          <p:nvPr/>
        </p:nvCxnSpPr>
        <p:spPr>
          <a:xfrm>
            <a:off x="3772962" y="5609152"/>
            <a:ext cx="169756" cy="96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89E4F892-04DE-4F75-A361-6EEFED777466}"/>
              </a:ext>
            </a:extLst>
          </p:cNvPr>
          <p:cNvCxnSpPr>
            <a:cxnSpLocks/>
            <a:endCxn id="23" idx="6"/>
          </p:cNvCxnSpPr>
          <p:nvPr/>
        </p:nvCxnSpPr>
        <p:spPr>
          <a:xfrm flipH="1" flipV="1">
            <a:off x="4044814" y="4967547"/>
            <a:ext cx="1494578" cy="265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55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45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Johnston, Christie</dc:creator>
  <cp:lastModifiedBy>Johnston, Christie</cp:lastModifiedBy>
  <cp:revision>11</cp:revision>
  <dcterms:created xsi:type="dcterms:W3CDTF">2022-06-20T12:46:06Z</dcterms:created>
  <dcterms:modified xsi:type="dcterms:W3CDTF">2022-07-11T11:24:16Z</dcterms:modified>
</cp:coreProperties>
</file>