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2" d="100"/>
          <a:sy n="72" d="100"/>
        </p:scale>
        <p:origin x="5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A535E-A336-4A6B-83DD-95A93882EA99}" type="datetimeFigureOut">
              <a:rPr lang="en-GB" smtClean="0"/>
              <a:t>26/05/2022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66B7F-4DBE-4B72-86D3-21550739E7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8385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A535E-A336-4A6B-83DD-95A93882EA99}" type="datetimeFigureOut">
              <a:rPr lang="en-GB" smtClean="0"/>
              <a:t>26/05/2022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66B7F-4DBE-4B72-86D3-21550739E7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2268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A535E-A336-4A6B-83DD-95A93882EA99}" type="datetimeFigureOut">
              <a:rPr lang="en-GB" smtClean="0"/>
              <a:t>26/05/2022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66B7F-4DBE-4B72-86D3-21550739E7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2419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A535E-A336-4A6B-83DD-95A93882EA99}" type="datetimeFigureOut">
              <a:rPr lang="en-GB" smtClean="0"/>
              <a:t>26/05/2022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66B7F-4DBE-4B72-86D3-21550739E7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6102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A535E-A336-4A6B-83DD-95A93882EA99}" type="datetimeFigureOut">
              <a:rPr lang="en-GB" smtClean="0"/>
              <a:t>26/05/2022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66B7F-4DBE-4B72-86D3-21550739E7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9979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A535E-A336-4A6B-83DD-95A93882EA99}" type="datetimeFigureOut">
              <a:rPr lang="en-GB" smtClean="0"/>
              <a:t>26/05/2022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66B7F-4DBE-4B72-86D3-21550739E7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3455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A535E-A336-4A6B-83DD-95A93882EA99}" type="datetimeFigureOut">
              <a:rPr lang="en-GB" smtClean="0"/>
              <a:t>26/05/2022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66B7F-4DBE-4B72-86D3-21550739E7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281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A535E-A336-4A6B-83DD-95A93882EA99}" type="datetimeFigureOut">
              <a:rPr lang="en-GB" smtClean="0"/>
              <a:t>26/05/2022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66B7F-4DBE-4B72-86D3-21550739E7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524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A535E-A336-4A6B-83DD-95A93882EA99}" type="datetimeFigureOut">
              <a:rPr lang="en-GB" smtClean="0"/>
              <a:t>26/05/2022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66B7F-4DBE-4B72-86D3-21550739E7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8974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A535E-A336-4A6B-83DD-95A93882EA99}" type="datetimeFigureOut">
              <a:rPr lang="en-GB" smtClean="0"/>
              <a:t>26/05/2022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66B7F-4DBE-4B72-86D3-21550739E7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0618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A535E-A336-4A6B-83DD-95A93882EA99}" type="datetimeFigureOut">
              <a:rPr lang="en-GB" smtClean="0"/>
              <a:t>26/05/2022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66B7F-4DBE-4B72-86D3-21550739E7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9147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A535E-A336-4A6B-83DD-95A93882EA99}" type="datetimeFigureOut">
              <a:rPr lang="en-GB" smtClean="0"/>
              <a:t>26/05/2022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B66B7F-4DBE-4B72-86D3-21550739E7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9189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5218" y="755373"/>
            <a:ext cx="9144000" cy="612249"/>
          </a:xfrm>
        </p:spPr>
        <p:txBody>
          <a:bodyPr>
            <a:normAutofit/>
          </a:bodyPr>
          <a:lstStyle/>
          <a:p>
            <a:r>
              <a:rPr lang="en-GB" sz="3200" dirty="0"/>
              <a:t>SEMH Outreach (Primary)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9891" y="1598210"/>
            <a:ext cx="5955528" cy="1518699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000" dirty="0"/>
              <a:t>Sarah Northey – SEN Consultant Teacher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000" dirty="0"/>
              <a:t>Trinity Academy Newcastle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8019" t="14460" r="10188" b="-672"/>
          <a:stretch/>
        </p:blipFill>
        <p:spPr>
          <a:xfrm>
            <a:off x="1763865" y="932857"/>
            <a:ext cx="1622066" cy="151869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635320" y="2791223"/>
            <a:ext cx="261148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</a:rPr>
              <a:t>First Steps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accent2"/>
                </a:solidFill>
              </a:rPr>
              <a:t>Review paperwork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accent2"/>
                </a:solidFill>
              </a:rPr>
              <a:t>Observe young person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accent2"/>
                </a:solidFill>
              </a:rPr>
              <a:t>Meet with key staff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25218" y="4200843"/>
            <a:ext cx="6702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accent5"/>
                </a:solidFill>
              </a:rPr>
              <a:t>Range of Advice/Support</a:t>
            </a:r>
          </a:p>
          <a:p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2679116"/>
              </p:ext>
            </p:extLst>
          </p:nvPr>
        </p:nvGraphicFramePr>
        <p:xfrm>
          <a:off x="1516049" y="4635608"/>
          <a:ext cx="9854315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30309">
                  <a:extLst>
                    <a:ext uri="{9D8B030D-6E8A-4147-A177-3AD203B41FA5}">
                      <a16:colId xmlns:a16="http://schemas.microsoft.com/office/drawing/2014/main" val="2929849496"/>
                    </a:ext>
                  </a:extLst>
                </a:gridCol>
                <a:gridCol w="5224006">
                  <a:extLst>
                    <a:ext uri="{9D8B030D-6E8A-4147-A177-3AD203B41FA5}">
                      <a16:colId xmlns:a16="http://schemas.microsoft.com/office/drawing/2014/main" val="41020771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="1" dirty="0">
                          <a:solidFill>
                            <a:schemeClr val="accent5"/>
                          </a:solidFill>
                        </a:rPr>
                        <a:t>Observations and recommended</a:t>
                      </a:r>
                      <a:r>
                        <a:rPr lang="en-GB" b="1" baseline="0" dirty="0">
                          <a:solidFill>
                            <a:schemeClr val="accent5"/>
                          </a:solidFill>
                        </a:rPr>
                        <a:t> strategies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="1" baseline="0" dirty="0">
                          <a:solidFill>
                            <a:schemeClr val="accent5"/>
                          </a:solidFill>
                        </a:rPr>
                        <a:t>Behaviour leadership</a:t>
                      </a:r>
                      <a:endParaRPr lang="en-GB" b="1" dirty="0">
                        <a:solidFill>
                          <a:schemeClr val="accent5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="1" dirty="0">
                          <a:solidFill>
                            <a:schemeClr val="accent5"/>
                          </a:solidFill>
                        </a:rPr>
                        <a:t>Behavioural Support Plans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="1" dirty="0">
                          <a:solidFill>
                            <a:schemeClr val="accent5"/>
                          </a:solidFill>
                        </a:rPr>
                        <a:t>SEMH interventions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="1" dirty="0">
                          <a:solidFill>
                            <a:schemeClr val="accent5"/>
                          </a:solidFill>
                        </a:rPr>
                        <a:t>Circle of adults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="1" dirty="0">
                          <a:solidFill>
                            <a:schemeClr val="accent5"/>
                          </a:solidFill>
                        </a:rPr>
                        <a:t>Coaching with key staff</a:t>
                      </a:r>
                    </a:p>
                    <a:p>
                      <a:endParaRPr lang="en-GB" b="1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b="1" baseline="0" dirty="0">
                          <a:solidFill>
                            <a:schemeClr val="accent5"/>
                          </a:solidFill>
                        </a:rPr>
                        <a:t>Reviews to monitor impact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b="1" baseline="0" dirty="0">
                          <a:solidFill>
                            <a:schemeClr val="accent5"/>
                          </a:solidFill>
                        </a:rPr>
                        <a:t>Signposting resources and intervention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="1" dirty="0">
                          <a:solidFill>
                            <a:schemeClr val="accent5"/>
                          </a:solidFill>
                        </a:rPr>
                        <a:t>Risk Assessment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="1" dirty="0">
                          <a:solidFill>
                            <a:schemeClr val="accent5"/>
                          </a:solidFill>
                        </a:rPr>
                        <a:t>Trauma</a:t>
                      </a:r>
                      <a:r>
                        <a:rPr lang="en-GB" b="1" baseline="0" dirty="0">
                          <a:solidFill>
                            <a:schemeClr val="accent5"/>
                          </a:solidFill>
                        </a:rPr>
                        <a:t> informed approaches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="1" baseline="0" dirty="0">
                          <a:solidFill>
                            <a:schemeClr val="accent5"/>
                          </a:solidFill>
                        </a:rPr>
                        <a:t>Sensory Integration advice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="1" baseline="0" dirty="0">
                          <a:solidFill>
                            <a:schemeClr val="accent5"/>
                          </a:solidFill>
                        </a:rPr>
                        <a:t>Bespoke to each setting and need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b="1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642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16755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5851</TotalTime>
  <Words>70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SEMH Outreach (Primary)</vt:lpstr>
    </vt:vector>
  </TitlesOfParts>
  <Company>Newcastle City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SEHM Outreach (Primary)</dc:title>
  <dc:creator>Northey, Sarah</dc:creator>
  <cp:lastModifiedBy>Gemmell, Angela</cp:lastModifiedBy>
  <cp:revision>5</cp:revision>
  <dcterms:created xsi:type="dcterms:W3CDTF">2022-05-19T13:35:40Z</dcterms:created>
  <dcterms:modified xsi:type="dcterms:W3CDTF">2022-05-26T15:24:59Z</dcterms:modified>
</cp:coreProperties>
</file>