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603" r:id="rId2"/>
    <p:sldId id="941" r:id="rId3"/>
    <p:sldId id="604" r:id="rId4"/>
    <p:sldId id="937" r:id="rId5"/>
    <p:sldId id="94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C6BFE-54BF-4128-86BF-BCDAA813F7C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1226D-F81B-4AFC-A890-66D11F9CA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3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172D1-EF1A-4A21-BDC1-CA0B2D3C3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69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172D1-EF1A-4A21-BDC1-CA0B2D3C3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56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172D1-EF1A-4A21-BDC1-CA0B2D3C3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22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172D1-EF1A-4A21-BDC1-CA0B2D3C3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00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172D1-EF1A-4A21-BDC1-CA0B2D3C3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35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B25E3D6-2A2E-464A-8CB9-910A73E922D2}"/>
              </a:ext>
            </a:extLst>
          </p:cNvPr>
          <p:cNvCxnSpPr/>
          <p:nvPr userDrawn="1"/>
        </p:nvCxnSpPr>
        <p:spPr>
          <a:xfrm>
            <a:off x="1226359" y="4878388"/>
            <a:ext cx="9736242" cy="0"/>
          </a:xfrm>
          <a:prstGeom prst="line">
            <a:avLst/>
          </a:prstGeom>
          <a:ln w="36068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AC1507B-4D7E-4A03-BD68-719F3B4FFFFE}"/>
              </a:ext>
            </a:extLst>
          </p:cNvPr>
          <p:cNvGrpSpPr/>
          <p:nvPr userDrawn="1"/>
        </p:nvGrpSpPr>
        <p:grpSpPr>
          <a:xfrm>
            <a:off x="1098343" y="3580937"/>
            <a:ext cx="256032" cy="1426311"/>
            <a:chOff x="1098343" y="3580937"/>
            <a:chExt cx="256032" cy="142631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344BED5-CC6A-4BE9-A525-8E8D0064488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563419" y="4243877"/>
              <a:ext cx="132588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2C7B801-E8A3-4356-8E6E-5A82DA9E1443}"/>
                </a:ext>
              </a:extLst>
            </p:cNvPr>
            <p:cNvSpPr/>
            <p:nvPr userDrawn="1"/>
          </p:nvSpPr>
          <p:spPr>
            <a:xfrm>
              <a:off x="1098343" y="4751216"/>
              <a:ext cx="256032" cy="256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EB49D06-EF63-4C3A-910B-CB6831B16C9D}"/>
              </a:ext>
            </a:extLst>
          </p:cNvPr>
          <p:cNvGrpSpPr/>
          <p:nvPr userDrawn="1"/>
        </p:nvGrpSpPr>
        <p:grpSpPr>
          <a:xfrm>
            <a:off x="1995041" y="4439619"/>
            <a:ext cx="128016" cy="502920"/>
            <a:chOff x="1973856" y="4439619"/>
            <a:chExt cx="128016" cy="50292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7E53F1-5E20-4EC7-87CF-EB6E9FDE9F1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818408" y="4659075"/>
              <a:ext cx="438912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C87D9C1-E63A-4E7F-A2F2-B9441DFAFE6B}"/>
                </a:ext>
              </a:extLst>
            </p:cNvPr>
            <p:cNvSpPr/>
            <p:nvPr userDrawn="1"/>
          </p:nvSpPr>
          <p:spPr>
            <a:xfrm>
              <a:off x="1973856" y="481452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A409AA-6816-4FFF-BA25-BAD4447A906F}"/>
              </a:ext>
            </a:extLst>
          </p:cNvPr>
          <p:cNvGrpSpPr/>
          <p:nvPr userDrawn="1"/>
        </p:nvGrpSpPr>
        <p:grpSpPr>
          <a:xfrm>
            <a:off x="2785120" y="4439619"/>
            <a:ext cx="128016" cy="502920"/>
            <a:chOff x="1973856" y="4439619"/>
            <a:chExt cx="128016" cy="5029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CA6520F-1760-430A-B65E-C626CFF2F72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818408" y="4659075"/>
              <a:ext cx="438912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843C49-812F-4AC4-8759-BFA1B2C480FD}"/>
                </a:ext>
              </a:extLst>
            </p:cNvPr>
            <p:cNvSpPr/>
            <p:nvPr userDrawn="1"/>
          </p:nvSpPr>
          <p:spPr>
            <a:xfrm>
              <a:off x="1973856" y="481452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21F7E2-F666-48FA-AABB-65E011391734}"/>
              </a:ext>
            </a:extLst>
          </p:cNvPr>
          <p:cNvGrpSpPr/>
          <p:nvPr userDrawn="1"/>
        </p:nvGrpSpPr>
        <p:grpSpPr>
          <a:xfrm>
            <a:off x="4411766" y="4439619"/>
            <a:ext cx="128016" cy="502920"/>
            <a:chOff x="1973856" y="4439619"/>
            <a:chExt cx="128016" cy="50292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8569AFA-3030-46B5-8C96-BBA5D82A9D7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818408" y="4659075"/>
              <a:ext cx="438912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F0F0204-329B-4C59-9376-DA2E190A41F2}"/>
                </a:ext>
              </a:extLst>
            </p:cNvPr>
            <p:cNvSpPr/>
            <p:nvPr userDrawn="1"/>
          </p:nvSpPr>
          <p:spPr>
            <a:xfrm>
              <a:off x="1973856" y="481452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9007D7-5B92-4731-A39C-F5A6EBB39A0F}"/>
              </a:ext>
            </a:extLst>
          </p:cNvPr>
          <p:cNvGrpSpPr/>
          <p:nvPr userDrawn="1"/>
        </p:nvGrpSpPr>
        <p:grpSpPr>
          <a:xfrm>
            <a:off x="5219453" y="4439619"/>
            <a:ext cx="128016" cy="502920"/>
            <a:chOff x="1973856" y="4439619"/>
            <a:chExt cx="128016" cy="50292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EC3455-89C8-487D-A4AD-5C3E0D6D737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818408" y="4659075"/>
              <a:ext cx="438912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0D5132D-9C05-4BA1-9DC5-047AD05AFCAD}"/>
                </a:ext>
              </a:extLst>
            </p:cNvPr>
            <p:cNvSpPr/>
            <p:nvPr userDrawn="1"/>
          </p:nvSpPr>
          <p:spPr>
            <a:xfrm>
              <a:off x="1973856" y="481452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298C5F6-9A26-42A5-8CE6-0AB714917758}"/>
              </a:ext>
            </a:extLst>
          </p:cNvPr>
          <p:cNvGrpSpPr/>
          <p:nvPr userDrawn="1"/>
        </p:nvGrpSpPr>
        <p:grpSpPr>
          <a:xfrm>
            <a:off x="6841493" y="4439619"/>
            <a:ext cx="128016" cy="502920"/>
            <a:chOff x="6841493" y="4439619"/>
            <a:chExt cx="128016" cy="50292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ECD6B90-8AB5-404B-8C47-296EACB3A74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686045" y="4659075"/>
              <a:ext cx="438912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19B7AA1-FBFB-4467-A894-A8493F7A6AA8}"/>
                </a:ext>
              </a:extLst>
            </p:cNvPr>
            <p:cNvSpPr/>
            <p:nvPr userDrawn="1"/>
          </p:nvSpPr>
          <p:spPr>
            <a:xfrm>
              <a:off x="6841493" y="481452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7A216D3-B10A-49A2-91E7-6B15001A3FB0}"/>
              </a:ext>
            </a:extLst>
          </p:cNvPr>
          <p:cNvGrpSpPr/>
          <p:nvPr userDrawn="1"/>
        </p:nvGrpSpPr>
        <p:grpSpPr>
          <a:xfrm>
            <a:off x="7653514" y="4439619"/>
            <a:ext cx="128016" cy="502920"/>
            <a:chOff x="1973856" y="4439619"/>
            <a:chExt cx="128016" cy="50292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539913-F5B6-46CE-8254-5D926DEA576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818408" y="4659075"/>
              <a:ext cx="438912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11FC251-CB3D-4E38-ACB7-A62B2D60EB47}"/>
                </a:ext>
              </a:extLst>
            </p:cNvPr>
            <p:cNvSpPr/>
            <p:nvPr userDrawn="1"/>
          </p:nvSpPr>
          <p:spPr>
            <a:xfrm>
              <a:off x="1973856" y="481452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3A48BF4-E5AF-426C-B91A-E2874F887DFC}"/>
              </a:ext>
            </a:extLst>
          </p:cNvPr>
          <p:cNvGrpSpPr/>
          <p:nvPr userDrawn="1"/>
        </p:nvGrpSpPr>
        <p:grpSpPr>
          <a:xfrm>
            <a:off x="9275553" y="4439619"/>
            <a:ext cx="128016" cy="502920"/>
            <a:chOff x="1973856" y="4439619"/>
            <a:chExt cx="128016" cy="50292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3156CFF-0844-4928-96F2-9B7989831CB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818408" y="4659075"/>
              <a:ext cx="438912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B7D5F2D-1085-4523-9A56-C2B16A2F0464}"/>
                </a:ext>
              </a:extLst>
            </p:cNvPr>
            <p:cNvSpPr/>
            <p:nvPr userDrawn="1"/>
          </p:nvSpPr>
          <p:spPr>
            <a:xfrm>
              <a:off x="1973856" y="481452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166A5C-6403-42D7-8962-0052BEA0363E}"/>
              </a:ext>
            </a:extLst>
          </p:cNvPr>
          <p:cNvGrpSpPr/>
          <p:nvPr userDrawn="1"/>
        </p:nvGrpSpPr>
        <p:grpSpPr>
          <a:xfrm>
            <a:off x="10087574" y="4439619"/>
            <a:ext cx="128016" cy="502920"/>
            <a:chOff x="1973856" y="4439619"/>
            <a:chExt cx="128016" cy="50292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BDD4C7A-BAE9-4341-ACA2-BC09D58B2E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818408" y="4659075"/>
              <a:ext cx="438912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092417B-AC2A-401B-90D8-62AA0CC234E7}"/>
                </a:ext>
              </a:extLst>
            </p:cNvPr>
            <p:cNvSpPr/>
            <p:nvPr userDrawn="1"/>
          </p:nvSpPr>
          <p:spPr>
            <a:xfrm>
              <a:off x="1973856" y="481452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75A635E-0C3E-4F07-842B-60231D9875D4}"/>
              </a:ext>
            </a:extLst>
          </p:cNvPr>
          <p:cNvGrpSpPr/>
          <p:nvPr userDrawn="1"/>
        </p:nvGrpSpPr>
        <p:grpSpPr>
          <a:xfrm>
            <a:off x="3532404" y="3580937"/>
            <a:ext cx="256032" cy="1426311"/>
            <a:chOff x="3532404" y="3580937"/>
            <a:chExt cx="256032" cy="1426311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C9D07EB-53D6-4BBA-ACB6-E8F63F9A083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2997480" y="4243877"/>
              <a:ext cx="132588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5616335-BCB9-464C-BEA1-A1E7E74FD8BE}"/>
                </a:ext>
              </a:extLst>
            </p:cNvPr>
            <p:cNvSpPr/>
            <p:nvPr userDrawn="1"/>
          </p:nvSpPr>
          <p:spPr>
            <a:xfrm>
              <a:off x="3532404" y="4751216"/>
              <a:ext cx="256032" cy="256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703DC63-2401-4AD3-8B32-193667CD897E}"/>
              </a:ext>
            </a:extLst>
          </p:cNvPr>
          <p:cNvGrpSpPr/>
          <p:nvPr userDrawn="1"/>
        </p:nvGrpSpPr>
        <p:grpSpPr>
          <a:xfrm>
            <a:off x="5966465" y="3580937"/>
            <a:ext cx="256032" cy="1426311"/>
            <a:chOff x="5966465" y="3580937"/>
            <a:chExt cx="256032" cy="142631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6A6E3F7-6319-4441-AFD9-C3D4F2972FA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5431541" y="4243877"/>
              <a:ext cx="132588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C9D2D7D-12CB-4802-999B-1D1F87BE0FA5}"/>
                </a:ext>
              </a:extLst>
            </p:cNvPr>
            <p:cNvSpPr/>
            <p:nvPr userDrawn="1"/>
          </p:nvSpPr>
          <p:spPr>
            <a:xfrm>
              <a:off x="5966465" y="4751216"/>
              <a:ext cx="256032" cy="256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4158274-99B6-424C-9DB7-4B178174FCD6}"/>
              </a:ext>
            </a:extLst>
          </p:cNvPr>
          <p:cNvGrpSpPr/>
          <p:nvPr userDrawn="1"/>
        </p:nvGrpSpPr>
        <p:grpSpPr>
          <a:xfrm>
            <a:off x="8400525" y="3580937"/>
            <a:ext cx="256032" cy="1426311"/>
            <a:chOff x="8400525" y="3580937"/>
            <a:chExt cx="256032" cy="142631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E62A3E4-AE49-44CE-8671-D9E2E7A149F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865601" y="4243877"/>
              <a:ext cx="132588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1DACA3F-BDD7-46A1-9FFC-5C9E3DC0319B}"/>
                </a:ext>
              </a:extLst>
            </p:cNvPr>
            <p:cNvSpPr/>
            <p:nvPr userDrawn="1"/>
          </p:nvSpPr>
          <p:spPr>
            <a:xfrm>
              <a:off x="8400525" y="4751216"/>
              <a:ext cx="256032" cy="256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DBF36D1-D00D-4D0E-A137-B0C1518AA950}"/>
              </a:ext>
            </a:extLst>
          </p:cNvPr>
          <p:cNvGrpSpPr/>
          <p:nvPr userDrawn="1"/>
        </p:nvGrpSpPr>
        <p:grpSpPr>
          <a:xfrm>
            <a:off x="10834585" y="3580937"/>
            <a:ext cx="256032" cy="1431463"/>
            <a:chOff x="10834585" y="3580937"/>
            <a:chExt cx="256032" cy="1431463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A69A115-43BB-4F45-8737-8989918E4F3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0299661" y="4243877"/>
              <a:ext cx="132588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08C80E3-AE2D-440D-A9D5-30C4A542F095}"/>
                </a:ext>
              </a:extLst>
            </p:cNvPr>
            <p:cNvSpPr/>
            <p:nvPr userDrawn="1"/>
          </p:nvSpPr>
          <p:spPr>
            <a:xfrm>
              <a:off x="10834585" y="4756368"/>
              <a:ext cx="256032" cy="256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FA2CB5-635E-4CF6-B11D-F2C5041ADBEA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509764"/>
            <a:ext cx="9144000" cy="685801"/>
          </a:xfrm>
        </p:spPr>
        <p:txBody>
          <a:bodyPr anchor="t" anchorCtr="0">
            <a:normAutofit/>
          </a:bodyPr>
          <a:lstStyle>
            <a:lvl1pPr algn="ctr"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4E9CB-8B65-4E12-967D-06EAE4393B42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24000" y="1240970"/>
            <a:ext cx="9144000" cy="492294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A692-96F4-4A7F-8487-22F20A708F1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C4664D6-8582-46BD-A2AC-DE5D9B2F3FBF}" type="datetime1">
              <a:rPr lang="en-US" noProof="0" smtClean="0"/>
              <a:t>9/21/2023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2D85A-DF1E-4EFB-B064-60EF7F601D7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20109-909E-4186-BEE5-888E05F28C6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6075B66-BB0A-40EC-93F2-D831CFF2799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249841-1B5B-4DCB-8182-96027C01CEF4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42913" y="633829"/>
            <a:ext cx="960120" cy="685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05C338-76FB-4C4F-9EB1-183CFD6B9075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42913" y="1953305"/>
            <a:ext cx="1655064" cy="1627632"/>
          </a:xfrm>
          <a:solidFill>
            <a:schemeClr val="accent2"/>
          </a:solidFill>
        </p:spPr>
        <p:txBody>
          <a:bodyPr lIns="180000" anchor="ctr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9C02438-F5BE-4F73-A18D-18ABFEC5C49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38323" y="3863547"/>
            <a:ext cx="576072" cy="576072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E96343E-2D2B-4C87-A7F9-DCCCCB97AF0E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2430495" y="1953305"/>
            <a:ext cx="2221992" cy="1627632"/>
          </a:xfrm>
          <a:solidFill>
            <a:schemeClr val="accent2"/>
          </a:solidFill>
        </p:spPr>
        <p:txBody>
          <a:bodyPr lIns="180000" anchor="ctr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BB84FDB-D513-4AC9-B712-08F2B06C1329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985005" y="1953305"/>
            <a:ext cx="2221992" cy="1627632"/>
          </a:xfrm>
          <a:solidFill>
            <a:schemeClr val="accent2"/>
          </a:solidFill>
        </p:spPr>
        <p:txBody>
          <a:bodyPr lIns="180000" anchor="ctr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EA35609-E644-4DF0-8982-873C4618516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539515" y="1953305"/>
            <a:ext cx="2221992" cy="1627632"/>
          </a:xfrm>
          <a:solidFill>
            <a:schemeClr val="accent2"/>
          </a:solidFill>
        </p:spPr>
        <p:txBody>
          <a:bodyPr lIns="180000" anchor="ctr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6BC7BD0-6D40-4DA2-9119-3D744AC98825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094024" y="1953305"/>
            <a:ext cx="1655064" cy="1627632"/>
          </a:xfrm>
          <a:solidFill>
            <a:schemeClr val="accent2"/>
          </a:solidFill>
        </p:spPr>
        <p:txBody>
          <a:bodyPr lIns="144000" anchor="ctr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04D7697-ED6C-474A-BC1C-AC319C4D111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0676389" y="3863547"/>
            <a:ext cx="576072" cy="576072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12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096A408-4C73-43FA-9BB3-9715B82B3D2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749828" y="3863547"/>
            <a:ext cx="576072" cy="576072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5B11A21-C8C4-419F-851D-CD63CACCAEC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561333" y="3863547"/>
            <a:ext cx="576072" cy="576072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61FE761-D585-4D37-9741-3F2923A03B0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864879" y="3863547"/>
            <a:ext cx="576072" cy="576072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11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EF88759-07E7-421C-98C4-6C5962899D0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241868" y="3863547"/>
            <a:ext cx="576072" cy="576072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09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46CC2679-5DDB-45BD-AFC4-C0E40C90A9F1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618858" y="3863547"/>
            <a:ext cx="576072" cy="576072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07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02ABD78C-73AA-439C-A5BE-17644A96282B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807353" y="3863547"/>
            <a:ext cx="576072" cy="576072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06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272124E2-B2DD-45A6-ABE6-459C7038FBB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995848" y="3863547"/>
            <a:ext cx="576072" cy="576072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05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37660DC0-4623-45A5-84FE-A8AB30FB91DF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184343" y="3863547"/>
            <a:ext cx="576072" cy="576072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324C94E-2600-4373-9B3A-E70E6F6E3EAE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3372838" y="3863547"/>
            <a:ext cx="576072" cy="576072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C1ED5B50-C717-4ECD-9434-0C486B1FA95B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430363" y="3863547"/>
            <a:ext cx="576072" cy="576072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08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E91BD8A6-461F-4EAC-82F8-A744495D6BFF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9053373" y="3863547"/>
            <a:ext cx="576072" cy="576072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10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3070E194-AAC8-4E23-9F2B-5946DF5D21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6857" y="5016378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Dec</a:t>
            </a:r>
          </a:p>
        </p:txBody>
      </p:sp>
      <p:sp>
        <p:nvSpPr>
          <p:cNvPr id="84" name="Text Placeholder 82">
            <a:extLst>
              <a:ext uri="{FF2B5EF4-FFF2-40B4-BE49-F238E27FC236}">
                <a16:creationId xmlns:a16="http://schemas.microsoft.com/office/drawing/2014/main" id="{53A9E9CF-C53C-41F0-8DEE-872DBB4377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630020" y="5016378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Dec</a:t>
            </a:r>
          </a:p>
        </p:txBody>
      </p:sp>
      <p:sp>
        <p:nvSpPr>
          <p:cNvPr id="85" name="Text Placeholder 82">
            <a:extLst>
              <a:ext uri="{FF2B5EF4-FFF2-40B4-BE49-F238E27FC236}">
                <a16:creationId xmlns:a16="http://schemas.microsoft.com/office/drawing/2014/main" id="{72AE6501-3FB0-4A7D-9A36-B350AEC3CA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07954" y="5016378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Jan</a:t>
            </a:r>
          </a:p>
        </p:txBody>
      </p:sp>
      <p:sp>
        <p:nvSpPr>
          <p:cNvPr id="86" name="Text Placeholder 82">
            <a:extLst>
              <a:ext uri="{FF2B5EF4-FFF2-40B4-BE49-F238E27FC236}">
                <a16:creationId xmlns:a16="http://schemas.microsoft.com/office/drawing/2014/main" id="{CB3FC7F1-097D-46A1-B741-A527899C486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9051" y="5016378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Feb</a:t>
            </a:r>
          </a:p>
        </p:txBody>
      </p:sp>
      <p:sp>
        <p:nvSpPr>
          <p:cNvPr id="87" name="Text Placeholder 82">
            <a:extLst>
              <a:ext uri="{FF2B5EF4-FFF2-40B4-BE49-F238E27FC236}">
                <a16:creationId xmlns:a16="http://schemas.microsoft.com/office/drawing/2014/main" id="{FC859E34-D208-4716-9A67-734A704575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0148" y="5016378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Mar</a:t>
            </a:r>
          </a:p>
        </p:txBody>
      </p:sp>
      <p:sp>
        <p:nvSpPr>
          <p:cNvPr id="88" name="Text Placeholder 82">
            <a:extLst>
              <a:ext uri="{FF2B5EF4-FFF2-40B4-BE49-F238E27FC236}">
                <a16:creationId xmlns:a16="http://schemas.microsoft.com/office/drawing/2014/main" id="{049E8B34-6A64-4BBD-A35C-22A6CA41E3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41245" y="5016378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Apr</a:t>
            </a:r>
          </a:p>
        </p:txBody>
      </p:sp>
      <p:sp>
        <p:nvSpPr>
          <p:cNvPr id="89" name="Text Placeholder 82">
            <a:extLst>
              <a:ext uri="{FF2B5EF4-FFF2-40B4-BE49-F238E27FC236}">
                <a16:creationId xmlns:a16="http://schemas.microsoft.com/office/drawing/2014/main" id="{97904633-5897-42A4-AF0F-2EA51A800CF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52342" y="5016378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May</a:t>
            </a:r>
          </a:p>
        </p:txBody>
      </p:sp>
      <p:sp>
        <p:nvSpPr>
          <p:cNvPr id="90" name="Text Placeholder 82">
            <a:extLst>
              <a:ext uri="{FF2B5EF4-FFF2-40B4-BE49-F238E27FC236}">
                <a16:creationId xmlns:a16="http://schemas.microsoft.com/office/drawing/2014/main" id="{79DD194B-FCD9-41BA-9509-A8B90C84FE9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63439" y="5016378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Jun</a:t>
            </a:r>
          </a:p>
        </p:txBody>
      </p:sp>
      <p:sp>
        <p:nvSpPr>
          <p:cNvPr id="91" name="Text Placeholder 82">
            <a:extLst>
              <a:ext uri="{FF2B5EF4-FFF2-40B4-BE49-F238E27FC236}">
                <a16:creationId xmlns:a16="http://schemas.microsoft.com/office/drawing/2014/main" id="{DB6D9DFF-FF4C-4CE7-8978-80DBC6D9C1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74536" y="5016378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Jul</a:t>
            </a:r>
          </a:p>
        </p:txBody>
      </p:sp>
      <p:sp>
        <p:nvSpPr>
          <p:cNvPr id="92" name="Text Placeholder 82">
            <a:extLst>
              <a:ext uri="{FF2B5EF4-FFF2-40B4-BE49-F238E27FC236}">
                <a16:creationId xmlns:a16="http://schemas.microsoft.com/office/drawing/2014/main" id="{1AF51762-8702-4718-B74C-51EF4D4984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85633" y="5016378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Aug</a:t>
            </a:r>
          </a:p>
        </p:txBody>
      </p:sp>
      <p:sp>
        <p:nvSpPr>
          <p:cNvPr id="93" name="Text Placeholder 82">
            <a:extLst>
              <a:ext uri="{FF2B5EF4-FFF2-40B4-BE49-F238E27FC236}">
                <a16:creationId xmlns:a16="http://schemas.microsoft.com/office/drawing/2014/main" id="{B94382F6-3287-40E9-A2C6-E28B5F7F05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96730" y="5016378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Sep</a:t>
            </a:r>
          </a:p>
        </p:txBody>
      </p:sp>
      <p:sp>
        <p:nvSpPr>
          <p:cNvPr id="94" name="Text Placeholder 82">
            <a:extLst>
              <a:ext uri="{FF2B5EF4-FFF2-40B4-BE49-F238E27FC236}">
                <a16:creationId xmlns:a16="http://schemas.microsoft.com/office/drawing/2014/main" id="{138544EE-C7F5-4BEA-B814-148F88843B8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07827" y="5016378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Oct</a:t>
            </a:r>
          </a:p>
        </p:txBody>
      </p:sp>
      <p:sp>
        <p:nvSpPr>
          <p:cNvPr id="95" name="Text Placeholder 82">
            <a:extLst>
              <a:ext uri="{FF2B5EF4-FFF2-40B4-BE49-F238E27FC236}">
                <a16:creationId xmlns:a16="http://schemas.microsoft.com/office/drawing/2014/main" id="{D4154B6A-8576-4E34-B9F7-848562D0FAC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818924" y="5016378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Nov</a:t>
            </a:r>
          </a:p>
        </p:txBody>
      </p:sp>
      <p:sp>
        <p:nvSpPr>
          <p:cNvPr id="96" name="Text Placeholder 82">
            <a:extLst>
              <a:ext uri="{FF2B5EF4-FFF2-40B4-BE49-F238E27FC236}">
                <a16:creationId xmlns:a16="http://schemas.microsoft.com/office/drawing/2014/main" id="{50E931AF-D6F2-4AD6-AAD8-8472B863580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857" y="5311873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Start</a:t>
            </a:r>
          </a:p>
        </p:txBody>
      </p:sp>
      <p:sp>
        <p:nvSpPr>
          <p:cNvPr id="97" name="Text Placeholder 82">
            <a:extLst>
              <a:ext uri="{FF2B5EF4-FFF2-40B4-BE49-F238E27FC236}">
                <a16:creationId xmlns:a16="http://schemas.microsoft.com/office/drawing/2014/main" id="{AAEA2E2F-AB4C-462B-B9B9-07B4AA406A4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0020" y="5311873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98" name="Text Placeholder 82">
            <a:extLst>
              <a:ext uri="{FF2B5EF4-FFF2-40B4-BE49-F238E27FC236}">
                <a16:creationId xmlns:a16="http://schemas.microsoft.com/office/drawing/2014/main" id="{791F5FE7-9124-491C-AD14-8CD8442EEDB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30148" y="5311873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99" name="Text Placeholder 82">
            <a:extLst>
              <a:ext uri="{FF2B5EF4-FFF2-40B4-BE49-F238E27FC236}">
                <a16:creationId xmlns:a16="http://schemas.microsoft.com/office/drawing/2014/main" id="{AF9DDE50-FB12-4681-9F64-FAEEEE89326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63439" y="5311873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100" name="Text Placeholder 82">
            <a:extLst>
              <a:ext uri="{FF2B5EF4-FFF2-40B4-BE49-F238E27FC236}">
                <a16:creationId xmlns:a16="http://schemas.microsoft.com/office/drawing/2014/main" id="{817AE0D5-8EF1-44A0-8F15-FBFA1111DCA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196730" y="5311873"/>
            <a:ext cx="665162" cy="2682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101" name="Text Placeholder 82">
            <a:extLst>
              <a:ext uri="{FF2B5EF4-FFF2-40B4-BE49-F238E27FC236}">
                <a16:creationId xmlns:a16="http://schemas.microsoft.com/office/drawing/2014/main" id="{6664E19C-3384-49DD-BD5F-2E39375D444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806794" y="473961"/>
            <a:ext cx="958856" cy="551102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33486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4AECF6E-3FA4-4753-8444-6B78593CF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9" b="17524"/>
          <a:stretch/>
        </p:blipFill>
        <p:spPr>
          <a:xfrm>
            <a:off x="468" y="2331513"/>
            <a:ext cx="12191533" cy="35898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BFBC3A-BE8A-47B2-B9BE-76CE27CF804A}"/>
              </a:ext>
            </a:extLst>
          </p:cNvPr>
          <p:cNvSpPr/>
          <p:nvPr userDrawn="1"/>
        </p:nvSpPr>
        <p:spPr>
          <a:xfrm>
            <a:off x="0" y="5913966"/>
            <a:ext cx="12192000" cy="944034"/>
          </a:xfrm>
          <a:prstGeom prst="rect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C21AD4-2B52-414B-98D8-6F12B7449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2" y="5769603"/>
            <a:ext cx="1304908" cy="944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5393E0-5EEC-41EA-9973-D9D826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435" y="6128878"/>
            <a:ext cx="2231605" cy="45293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E27A95F0-AC89-4197-888A-525C00942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763" y="666518"/>
            <a:ext cx="6400800" cy="527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err="1"/>
              <a:t>Powerpoint</a:t>
            </a:r>
            <a:r>
              <a:rPr lang="en-GB"/>
              <a:t> name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146CE5-9366-4591-8EA0-60ED8B7864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541" y="1322388"/>
            <a:ext cx="6408737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CF0044"/>
                </a:solidFill>
                <a:latin typeface="Raleway SemiBold" panose="020B00030301010600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5252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7515A-3587-415A-9A38-0D9FEC6A230E}"/>
              </a:ext>
            </a:extLst>
          </p:cNvPr>
          <p:cNvSpPr/>
          <p:nvPr userDrawn="1"/>
        </p:nvSpPr>
        <p:spPr>
          <a:xfrm>
            <a:off x="0" y="5913966"/>
            <a:ext cx="12192000" cy="944034"/>
          </a:xfrm>
          <a:prstGeom prst="rect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C0AD9-3B67-43FB-BED3-E66D5C341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2" y="5769603"/>
            <a:ext cx="1304908" cy="944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6F275-1891-4D67-9D02-C0945467C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69" y="6128878"/>
            <a:ext cx="1648371" cy="45293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5774C71-9FC5-433A-A15A-1FD3BA4C5B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763" y="666518"/>
            <a:ext cx="6400800" cy="527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0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DAA1-D04F-4B97-BE76-E7942558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7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2E48-A9EE-CE77-D78E-0EF65E69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FC3F-DDE9-406E-B6F6-D16D0A7B4B7F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E43EC-19FC-F71E-E086-347A256D6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64C4B-F651-8725-A9F7-CBFBF8BD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4A5C-99D9-4AAF-BB81-4CE71E710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93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A7F0-DEE2-072E-9856-69C3E5A2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7ABCE-A4A0-61F8-506E-AF3BB775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FC3F-DDE9-406E-B6F6-D16D0A7B4B7F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F18CF-5C29-8D7C-DF18-169CD71A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3FF2B-194C-3F71-27B2-509EB979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4A5C-99D9-4AAF-BB81-4CE71E710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9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8A42-F656-0FF2-0F4F-439694BF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1C8C4-C4DE-B913-48FC-7774EC4C3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BDEAD-D2C2-09E1-D0A9-F359309B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9704-B06A-49E1-9EF0-6593E682354D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A05E5-F5B1-5FEA-B1CE-7AB14945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2001B-40D1-CC07-12D1-34DCF55A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888C-C863-4139-B2B7-B03BAA24D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36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03A4CD-FE79-4028-9257-B333F18B4B65}"/>
              </a:ext>
            </a:extLst>
          </p:cNvPr>
          <p:cNvSpPr/>
          <p:nvPr userDrawn="1"/>
        </p:nvSpPr>
        <p:spPr>
          <a:xfrm>
            <a:off x="0" y="5907024"/>
            <a:ext cx="12192000" cy="950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F9F4D-7DD9-4077-8153-670942A97BEE}"/>
              </a:ext>
            </a:extLst>
          </p:cNvPr>
          <p:cNvSpPr/>
          <p:nvPr userDrawn="1"/>
        </p:nvSpPr>
        <p:spPr>
          <a:xfrm>
            <a:off x="0" y="-12319"/>
            <a:ext cx="12192000" cy="1837944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E135A5-20A6-4840-A3B8-344FE1147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C2256-058A-44EB-B01D-495EA67AE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45EF5-9865-4519-96D5-D0879EED8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7828" y="6199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F0846-9F3F-48DA-AAD0-37D525DD9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9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316A1-0B18-4964-AEE0-02122B951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4182" y="6199950"/>
            <a:ext cx="429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06075B66-BB0A-40EC-93F2-D831CFF2799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279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castlesupportdirectory.org.uk/send-descriptors-ne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3995EC-4842-472F-B0B6-5BA1A3879C90}"/>
              </a:ext>
            </a:extLst>
          </p:cNvPr>
          <p:cNvSpPr txBox="1"/>
          <p:nvPr/>
        </p:nvSpPr>
        <p:spPr>
          <a:xfrm>
            <a:off x="51215" y="208150"/>
            <a:ext cx="12134503" cy="23852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8E006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Descriptors of Need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E006C">
                  <a:lumMod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Angela Gemmell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SEND Descriptors of Need | Newcastle Support Directory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7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6CD6F57-E23A-8233-94BF-021834FD0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37" y="171995"/>
            <a:ext cx="6400800" cy="527286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at Grand Hotel 28</a:t>
            </a:r>
            <a:r>
              <a:rPr lang="en-US" baseline="30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7935D-6D67-3F0A-B049-AB1FDE01839D}"/>
              </a:ext>
            </a:extLst>
          </p:cNvPr>
          <p:cNvSpPr txBox="1"/>
          <p:nvPr/>
        </p:nvSpPr>
        <p:spPr>
          <a:xfrm>
            <a:off x="1026366" y="1222311"/>
            <a:ext cx="92839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128 attended – schools, LA, Health and Social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Multi-disciplinary groups considered case studies against Descriptors of Need documents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Discussed area and level of need for each case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Also provided feedback about perceived gaps in provision and suggested next steps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5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6CD6F57-E23A-8233-94BF-021834FD00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Describe the event in 3 words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64F9D-A159-B8A0-9CAB-5EDB2D04B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1" t="40035" r="63801" b="12972"/>
          <a:stretch/>
        </p:blipFill>
        <p:spPr>
          <a:xfrm>
            <a:off x="2008802" y="1033170"/>
            <a:ext cx="8174396" cy="479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9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6CD6F57-E23A-8233-94BF-021834FD0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127" y="181326"/>
            <a:ext cx="6400800" cy="52728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How useful did you find the event?</a:t>
            </a:r>
            <a:endParaRPr lang="en-US" dirty="0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174623F-1E27-3FD7-76F9-4F89B8869C14}"/>
              </a:ext>
            </a:extLst>
          </p:cNvPr>
          <p:cNvSpPr/>
          <p:nvPr/>
        </p:nvSpPr>
        <p:spPr>
          <a:xfrm>
            <a:off x="867747" y="961053"/>
            <a:ext cx="3125755" cy="1511559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really useful session which gave us time to use the documents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55335D3-105A-666A-3BCD-80FD60356287}"/>
              </a:ext>
            </a:extLst>
          </p:cNvPr>
          <p:cNvSpPr/>
          <p:nvPr/>
        </p:nvSpPr>
        <p:spPr>
          <a:xfrm>
            <a:off x="7993227" y="773926"/>
            <a:ext cx="3192622" cy="1626637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78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Found it useful as a new SENCO to learn about the ranges for each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78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F78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5CADE0B-5083-24E0-1C43-740F817102D1}"/>
              </a:ext>
            </a:extLst>
          </p:cNvPr>
          <p:cNvSpPr/>
          <p:nvPr/>
        </p:nvSpPr>
        <p:spPr>
          <a:xfrm>
            <a:off x="4533124" y="889004"/>
            <a:ext cx="3125755" cy="1511559"/>
          </a:xfrm>
          <a:prstGeom prst="wedgeEllipseCallou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78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to chat about particular case studies with other professionals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5F985C4-D816-F66D-62E3-5931088E0201}"/>
              </a:ext>
            </a:extLst>
          </p:cNvPr>
          <p:cNvSpPr/>
          <p:nvPr/>
        </p:nvSpPr>
        <p:spPr>
          <a:xfrm>
            <a:off x="396127" y="3442996"/>
            <a:ext cx="3125755" cy="1642187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to use for SEND reviews and presenting evidence for next steps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C2031D8-7ABD-3216-D498-5A19B8F72867}"/>
              </a:ext>
            </a:extLst>
          </p:cNvPr>
          <p:cNvSpPr/>
          <p:nvPr/>
        </p:nvSpPr>
        <p:spPr>
          <a:xfrm>
            <a:off x="3820462" y="2721430"/>
            <a:ext cx="3125755" cy="1511559"/>
          </a:xfrm>
          <a:prstGeom prst="wedgeEllipseCallou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to see people face to face. Network in person.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4C88C01-E6EB-2600-0671-9DD7EDD39C17}"/>
              </a:ext>
            </a:extLst>
          </p:cNvPr>
          <p:cNvSpPr/>
          <p:nvPr/>
        </p:nvSpPr>
        <p:spPr>
          <a:xfrm>
            <a:off x="8814319" y="2917370"/>
            <a:ext cx="3125755" cy="1626637"/>
          </a:xfrm>
          <a:prstGeom prst="wedgeEllipseCallout">
            <a:avLst/>
          </a:prstGeom>
          <a:solidFill>
            <a:srgbClr val="FED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to really use the documents and discuss/debate with other colleagues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EFD5B5D-2FBB-0125-D70B-50108BEECD5D}"/>
              </a:ext>
            </a:extLst>
          </p:cNvPr>
          <p:cNvSpPr/>
          <p:nvPr/>
        </p:nvSpPr>
        <p:spPr>
          <a:xfrm>
            <a:off x="6248791" y="4136570"/>
            <a:ext cx="2820176" cy="1511559"/>
          </a:xfrm>
          <a:prstGeom prst="wedgeEllipseCallout">
            <a:avLst/>
          </a:prstGeom>
          <a:solidFill>
            <a:srgbClr val="D3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Feeling more confident</a:t>
            </a:r>
          </a:p>
        </p:txBody>
      </p:sp>
    </p:spTree>
    <p:extLst>
      <p:ext uri="{BB962C8B-B14F-4D97-AF65-F5344CB8AC3E}">
        <p14:creationId xmlns:p14="http://schemas.microsoft.com/office/powerpoint/2010/main" val="258708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6CD6F57-E23A-8233-94BF-021834FD0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763" y="666518"/>
            <a:ext cx="6400800" cy="55579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C10C50-B8CF-5F40-EE0E-E5849BEB1CAC}"/>
              </a:ext>
            </a:extLst>
          </p:cNvPr>
          <p:cNvSpPr txBox="1"/>
          <p:nvPr/>
        </p:nvSpPr>
        <p:spPr>
          <a:xfrm>
            <a:off x="368134" y="1595534"/>
            <a:ext cx="95596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25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Collate information from event and circulate to schools and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2553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25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a pack of case studies to schools alongside agreed area and level of need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2553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25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 smaller moderation meetings with groups of schools considering their own case studies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2553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25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up a working group to add sensory processing needs to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25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25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2553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25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feedback to amend the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25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25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documents and republish on Local Offer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4950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5">
      <a:dk1>
        <a:srgbClr val="8E006C"/>
      </a:dk1>
      <a:lt1>
        <a:srgbClr val="FFFFFF"/>
      </a:lt1>
      <a:dk2>
        <a:srgbClr val="454D55"/>
      </a:dk2>
      <a:lt2>
        <a:srgbClr val="DAE7F0"/>
      </a:lt2>
      <a:accent1>
        <a:srgbClr val="DAE7F0"/>
      </a:accent1>
      <a:accent2>
        <a:srgbClr val="EAEAEA"/>
      </a:accent2>
      <a:accent3>
        <a:srgbClr val="3F788F"/>
      </a:accent3>
      <a:accent4>
        <a:srgbClr val="425537"/>
      </a:accent4>
      <a:accent5>
        <a:srgbClr val="9399A1"/>
      </a:accent5>
      <a:accent6>
        <a:srgbClr val="000000"/>
      </a:accent6>
      <a:hlink>
        <a:srgbClr val="454D55"/>
      </a:hlink>
      <a:folHlink>
        <a:srgbClr val="454B55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6411241_Product roadmap timeline light_SL_V1.potx" id="{F3749F6E-761E-4086-A7D9-01F482A1850E}" vid="{0962F20E-601C-4D14-B39F-F2BB52F774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222</Words>
  <Application>Microsoft Office PowerPoint</Application>
  <PresentationFormat>Widescreen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Raleway SemiBold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Gemmell, Angela</dc:creator>
  <cp:lastModifiedBy>Walker, Dawn</cp:lastModifiedBy>
  <cp:revision>2</cp:revision>
  <dcterms:created xsi:type="dcterms:W3CDTF">2023-09-18T08:34:02Z</dcterms:created>
  <dcterms:modified xsi:type="dcterms:W3CDTF">2023-09-21T08:47:16Z</dcterms:modified>
</cp:coreProperties>
</file>